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396" r:id="rId3"/>
    <p:sldId id="399" r:id="rId4"/>
    <p:sldId id="265" r:id="rId5"/>
    <p:sldId id="652" r:id="rId6"/>
    <p:sldId id="606" r:id="rId7"/>
    <p:sldId id="607"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DEA4B7-B4A2-4F1B-9D5E-55DE3BCBDC34}" v="65" dt="2020-11-24T14:37:29.2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18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er Marie Dalehefte" userId="cad09bae-a80d-4413-9b68-feeaa4171d10" providerId="ADAL" clId="{A0DEA4B7-B4A2-4F1B-9D5E-55DE3BCBDC34}"/>
    <pc:docChg chg="undo custSel delSld modSld">
      <pc:chgData name="Inger Marie Dalehefte" userId="cad09bae-a80d-4413-9b68-feeaa4171d10" providerId="ADAL" clId="{A0DEA4B7-B4A2-4F1B-9D5E-55DE3BCBDC34}" dt="2020-11-24T14:48:46.609" v="6323" actId="207"/>
      <pc:docMkLst>
        <pc:docMk/>
      </pc:docMkLst>
      <pc:sldChg chg="modSp mod">
        <pc:chgData name="Inger Marie Dalehefte" userId="cad09bae-a80d-4413-9b68-feeaa4171d10" providerId="ADAL" clId="{A0DEA4B7-B4A2-4F1B-9D5E-55DE3BCBDC34}" dt="2020-11-24T14:45:46.341" v="6305" actId="207"/>
        <pc:sldMkLst>
          <pc:docMk/>
          <pc:sldMk cId="2744848193" sldId="257"/>
        </pc:sldMkLst>
        <pc:spChg chg="mod">
          <ac:chgData name="Inger Marie Dalehefte" userId="cad09bae-a80d-4413-9b68-feeaa4171d10" providerId="ADAL" clId="{A0DEA4B7-B4A2-4F1B-9D5E-55DE3BCBDC34}" dt="2020-11-24T14:45:46.341" v="6305" actId="207"/>
          <ac:spMkLst>
            <pc:docMk/>
            <pc:sldMk cId="2744848193" sldId="257"/>
            <ac:spMk id="2" creationId="{909D040E-BC08-492D-AED4-3C83FDCF64F0}"/>
          </ac:spMkLst>
        </pc:spChg>
      </pc:sldChg>
      <pc:sldChg chg="addSp delSp modSp mod">
        <pc:chgData name="Inger Marie Dalehefte" userId="cad09bae-a80d-4413-9b68-feeaa4171d10" providerId="ADAL" clId="{A0DEA4B7-B4A2-4F1B-9D5E-55DE3BCBDC34}" dt="2020-11-24T14:45:37.179" v="6304" actId="207"/>
        <pc:sldMkLst>
          <pc:docMk/>
          <pc:sldMk cId="0" sldId="265"/>
        </pc:sldMkLst>
        <pc:spChg chg="mod">
          <ac:chgData name="Inger Marie Dalehefte" userId="cad09bae-a80d-4413-9b68-feeaa4171d10" providerId="ADAL" clId="{A0DEA4B7-B4A2-4F1B-9D5E-55DE3BCBDC34}" dt="2020-11-24T14:14:17.813" v="4313" actId="1076"/>
          <ac:spMkLst>
            <pc:docMk/>
            <pc:sldMk cId="0" sldId="265"/>
            <ac:spMk id="3" creationId="{4FB1160D-B74D-41CD-A194-9967B0FD2D00}"/>
          </ac:spMkLst>
        </pc:spChg>
        <pc:spChg chg="mod">
          <ac:chgData name="Inger Marie Dalehefte" userId="cad09bae-a80d-4413-9b68-feeaa4171d10" providerId="ADAL" clId="{A0DEA4B7-B4A2-4F1B-9D5E-55DE3BCBDC34}" dt="2020-11-24T14:15:04.084" v="4322" actId="114"/>
          <ac:spMkLst>
            <pc:docMk/>
            <pc:sldMk cId="0" sldId="265"/>
            <ac:spMk id="6" creationId="{FCB7E58F-149A-41EE-9A3E-19D701A35D0D}"/>
          </ac:spMkLst>
        </pc:spChg>
        <pc:spChg chg="mod">
          <ac:chgData name="Inger Marie Dalehefte" userId="cad09bae-a80d-4413-9b68-feeaa4171d10" providerId="ADAL" clId="{A0DEA4B7-B4A2-4F1B-9D5E-55DE3BCBDC34}" dt="2020-11-24T14:14:57.155" v="4321" actId="20577"/>
          <ac:spMkLst>
            <pc:docMk/>
            <pc:sldMk cId="0" sldId="265"/>
            <ac:spMk id="7" creationId="{C5AC03C8-B16B-4216-B12F-29E0695C6ECF}"/>
          </ac:spMkLst>
        </pc:spChg>
        <pc:spChg chg="mod">
          <ac:chgData name="Inger Marie Dalehefte" userId="cad09bae-a80d-4413-9b68-feeaa4171d10" providerId="ADAL" clId="{A0DEA4B7-B4A2-4F1B-9D5E-55DE3BCBDC34}" dt="2020-11-24T14:16:39.414" v="4340" actId="20577"/>
          <ac:spMkLst>
            <pc:docMk/>
            <pc:sldMk cId="0" sldId="265"/>
            <ac:spMk id="8" creationId="{76FEE10A-719B-4C7A-B6A5-62DECCCACA14}"/>
          </ac:spMkLst>
        </pc:spChg>
        <pc:spChg chg="add mod">
          <ac:chgData name="Inger Marie Dalehefte" userId="cad09bae-a80d-4413-9b68-feeaa4171d10" providerId="ADAL" clId="{A0DEA4B7-B4A2-4F1B-9D5E-55DE3BCBDC34}" dt="2020-11-24T14:14:47.317" v="4319" actId="1076"/>
          <ac:spMkLst>
            <pc:docMk/>
            <pc:sldMk cId="0" sldId="265"/>
            <ac:spMk id="11" creationId="{C882CCEE-6DE6-42EE-8DF8-AB09B825D83E}"/>
          </ac:spMkLst>
        </pc:spChg>
        <pc:spChg chg="mod">
          <ac:chgData name="Inger Marie Dalehefte" userId="cad09bae-a80d-4413-9b68-feeaa4171d10" providerId="ADAL" clId="{A0DEA4B7-B4A2-4F1B-9D5E-55DE3BCBDC34}" dt="2020-11-24T14:16:58.417" v="4341" actId="20577"/>
          <ac:spMkLst>
            <pc:docMk/>
            <pc:sldMk cId="0" sldId="265"/>
            <ac:spMk id="12" creationId="{D14700AA-5769-4A83-A475-6A8EDE6EB7A5}"/>
          </ac:spMkLst>
        </pc:spChg>
        <pc:spChg chg="mod">
          <ac:chgData name="Inger Marie Dalehefte" userId="cad09bae-a80d-4413-9b68-feeaa4171d10" providerId="ADAL" clId="{A0DEA4B7-B4A2-4F1B-9D5E-55DE3BCBDC34}" dt="2020-11-24T14:14:26.676" v="4315" actId="1076"/>
          <ac:spMkLst>
            <pc:docMk/>
            <pc:sldMk cId="0" sldId="265"/>
            <ac:spMk id="15" creationId="{25BBFDEF-6C15-46F7-9088-581069258A1C}"/>
          </ac:spMkLst>
        </pc:spChg>
        <pc:spChg chg="mod">
          <ac:chgData name="Inger Marie Dalehefte" userId="cad09bae-a80d-4413-9b68-feeaa4171d10" providerId="ADAL" clId="{A0DEA4B7-B4A2-4F1B-9D5E-55DE3BCBDC34}" dt="2020-11-24T14:45:37.179" v="6304" actId="207"/>
          <ac:spMkLst>
            <pc:docMk/>
            <pc:sldMk cId="0" sldId="265"/>
            <ac:spMk id="351" creationId="{00000000-0000-0000-0000-000000000000}"/>
          </ac:spMkLst>
        </pc:spChg>
        <pc:spChg chg="del">
          <ac:chgData name="Inger Marie Dalehefte" userId="cad09bae-a80d-4413-9b68-feeaa4171d10" providerId="ADAL" clId="{A0DEA4B7-B4A2-4F1B-9D5E-55DE3BCBDC34}" dt="2020-11-24T13:19:38.783" v="3047" actId="478"/>
          <ac:spMkLst>
            <pc:docMk/>
            <pc:sldMk cId="0" sldId="265"/>
            <ac:spMk id="355" creationId="{00000000-0000-0000-0000-000000000000}"/>
          </ac:spMkLst>
        </pc:spChg>
        <pc:spChg chg="mod">
          <ac:chgData name="Inger Marie Dalehefte" userId="cad09bae-a80d-4413-9b68-feeaa4171d10" providerId="ADAL" clId="{A0DEA4B7-B4A2-4F1B-9D5E-55DE3BCBDC34}" dt="2020-11-24T14:15:38.725" v="4324" actId="207"/>
          <ac:spMkLst>
            <pc:docMk/>
            <pc:sldMk cId="0" sldId="265"/>
            <ac:spMk id="357" creationId="{00000000-0000-0000-0000-000000000000}"/>
          </ac:spMkLst>
        </pc:spChg>
      </pc:sldChg>
      <pc:sldChg chg="modSp mod">
        <pc:chgData name="Inger Marie Dalehefte" userId="cad09bae-a80d-4413-9b68-feeaa4171d10" providerId="ADAL" clId="{A0DEA4B7-B4A2-4F1B-9D5E-55DE3BCBDC34}" dt="2020-11-24T14:47:37.942" v="6319" actId="207"/>
        <pc:sldMkLst>
          <pc:docMk/>
          <pc:sldMk cId="319391818" sldId="396"/>
        </pc:sldMkLst>
        <pc:spChg chg="mod">
          <ac:chgData name="Inger Marie Dalehefte" userId="cad09bae-a80d-4413-9b68-feeaa4171d10" providerId="ADAL" clId="{A0DEA4B7-B4A2-4F1B-9D5E-55DE3BCBDC34}" dt="2020-11-24T14:45:53.694" v="6306" actId="207"/>
          <ac:spMkLst>
            <pc:docMk/>
            <pc:sldMk cId="319391818" sldId="396"/>
            <ac:spMk id="2" creationId="{F24AFECA-D8D3-4D84-9B04-4545EC8441E6}"/>
          </ac:spMkLst>
        </pc:spChg>
        <pc:spChg chg="mod">
          <ac:chgData name="Inger Marie Dalehefte" userId="cad09bae-a80d-4413-9b68-feeaa4171d10" providerId="ADAL" clId="{A0DEA4B7-B4A2-4F1B-9D5E-55DE3BCBDC34}" dt="2020-11-24T14:47:37.942" v="6319" actId="207"/>
          <ac:spMkLst>
            <pc:docMk/>
            <pc:sldMk cId="319391818" sldId="396"/>
            <ac:spMk id="3" creationId="{66A4F36A-9DE0-4FB0-9C0C-C589EF971C75}"/>
          </ac:spMkLst>
        </pc:spChg>
      </pc:sldChg>
      <pc:sldChg chg="del">
        <pc:chgData name="Inger Marie Dalehefte" userId="cad09bae-a80d-4413-9b68-feeaa4171d10" providerId="ADAL" clId="{A0DEA4B7-B4A2-4F1B-9D5E-55DE3BCBDC34}" dt="2020-11-22T22:39:55.043" v="1063" actId="47"/>
        <pc:sldMkLst>
          <pc:docMk/>
          <pc:sldMk cId="3238755610" sldId="398"/>
        </pc:sldMkLst>
      </pc:sldChg>
      <pc:sldChg chg="modSp mod">
        <pc:chgData name="Inger Marie Dalehefte" userId="cad09bae-a80d-4413-9b68-feeaa4171d10" providerId="ADAL" clId="{A0DEA4B7-B4A2-4F1B-9D5E-55DE3BCBDC34}" dt="2020-11-24T14:47:49.580" v="6320" actId="207"/>
        <pc:sldMkLst>
          <pc:docMk/>
          <pc:sldMk cId="432638798" sldId="399"/>
        </pc:sldMkLst>
        <pc:spChg chg="mod">
          <ac:chgData name="Inger Marie Dalehefte" userId="cad09bae-a80d-4413-9b68-feeaa4171d10" providerId="ADAL" clId="{A0DEA4B7-B4A2-4F1B-9D5E-55DE3BCBDC34}" dt="2020-11-24T14:47:49.580" v="6320" actId="207"/>
          <ac:spMkLst>
            <pc:docMk/>
            <pc:sldMk cId="432638798" sldId="399"/>
            <ac:spMk id="2" creationId="{F24AFECA-D8D3-4D84-9B04-4545EC8441E6}"/>
          </ac:spMkLst>
        </pc:spChg>
        <pc:spChg chg="mod">
          <ac:chgData name="Inger Marie Dalehefte" userId="cad09bae-a80d-4413-9b68-feeaa4171d10" providerId="ADAL" clId="{A0DEA4B7-B4A2-4F1B-9D5E-55DE3BCBDC34}" dt="2020-11-24T14:07:20.268" v="4140" actId="20577"/>
          <ac:spMkLst>
            <pc:docMk/>
            <pc:sldMk cId="432638798" sldId="399"/>
            <ac:spMk id="3" creationId="{66A4F36A-9DE0-4FB0-9C0C-C589EF971C75}"/>
          </ac:spMkLst>
        </pc:spChg>
      </pc:sldChg>
      <pc:sldChg chg="addSp delSp modSp mod">
        <pc:chgData name="Inger Marie Dalehefte" userId="cad09bae-a80d-4413-9b68-feeaa4171d10" providerId="ADAL" clId="{A0DEA4B7-B4A2-4F1B-9D5E-55DE3BCBDC34}" dt="2020-11-24T14:48:37.850" v="6322" actId="207"/>
        <pc:sldMkLst>
          <pc:docMk/>
          <pc:sldMk cId="4233673126" sldId="606"/>
        </pc:sldMkLst>
        <pc:spChg chg="mod">
          <ac:chgData name="Inger Marie Dalehefte" userId="cad09bae-a80d-4413-9b68-feeaa4171d10" providerId="ADAL" clId="{A0DEA4B7-B4A2-4F1B-9D5E-55DE3BCBDC34}" dt="2020-11-24T14:48:37.850" v="6322" actId="207"/>
          <ac:spMkLst>
            <pc:docMk/>
            <pc:sldMk cId="4233673126" sldId="606"/>
            <ac:spMk id="2" creationId="{95766829-BC77-477E-BE37-D2C18F774597}"/>
          </ac:spMkLst>
        </pc:spChg>
        <pc:spChg chg="mod">
          <ac:chgData name="Inger Marie Dalehefte" userId="cad09bae-a80d-4413-9b68-feeaa4171d10" providerId="ADAL" clId="{A0DEA4B7-B4A2-4F1B-9D5E-55DE3BCBDC34}" dt="2020-11-24T14:45:08.428" v="6303" actId="20577"/>
          <ac:spMkLst>
            <pc:docMk/>
            <pc:sldMk cId="4233673126" sldId="606"/>
            <ac:spMk id="3" creationId="{07E1D530-CAEB-4D38-B0A2-82F643A41E2D}"/>
          </ac:spMkLst>
        </pc:spChg>
        <pc:spChg chg="add del mod">
          <ac:chgData name="Inger Marie Dalehefte" userId="cad09bae-a80d-4413-9b68-feeaa4171d10" providerId="ADAL" clId="{A0DEA4B7-B4A2-4F1B-9D5E-55DE3BCBDC34}" dt="2020-11-24T14:40:35.374" v="5845" actId="478"/>
          <ac:spMkLst>
            <pc:docMk/>
            <pc:sldMk cId="4233673126" sldId="606"/>
            <ac:spMk id="5" creationId="{177071D3-3531-4D92-896F-1AC902A9AE28}"/>
          </ac:spMkLst>
        </pc:spChg>
      </pc:sldChg>
      <pc:sldChg chg="modSp mod">
        <pc:chgData name="Inger Marie Dalehefte" userId="cad09bae-a80d-4413-9b68-feeaa4171d10" providerId="ADAL" clId="{A0DEA4B7-B4A2-4F1B-9D5E-55DE3BCBDC34}" dt="2020-11-24T14:48:46.609" v="6323" actId="207"/>
        <pc:sldMkLst>
          <pc:docMk/>
          <pc:sldMk cId="2868238254" sldId="607"/>
        </pc:sldMkLst>
        <pc:spChg chg="mod">
          <ac:chgData name="Inger Marie Dalehefte" userId="cad09bae-a80d-4413-9b68-feeaa4171d10" providerId="ADAL" clId="{A0DEA4B7-B4A2-4F1B-9D5E-55DE3BCBDC34}" dt="2020-11-24T14:48:46.609" v="6323" actId="207"/>
          <ac:spMkLst>
            <pc:docMk/>
            <pc:sldMk cId="2868238254" sldId="607"/>
            <ac:spMk id="2" creationId="{F4E84E55-DA81-4705-8EF4-15F85DB784A2}"/>
          </ac:spMkLst>
        </pc:spChg>
      </pc:sldChg>
      <pc:sldChg chg="modSp mod">
        <pc:chgData name="Inger Marie Dalehefte" userId="cad09bae-a80d-4413-9b68-feeaa4171d10" providerId="ADAL" clId="{A0DEA4B7-B4A2-4F1B-9D5E-55DE3BCBDC34}" dt="2020-11-24T14:48:21.473" v="6321" actId="207"/>
        <pc:sldMkLst>
          <pc:docMk/>
          <pc:sldMk cId="840475889" sldId="652"/>
        </pc:sldMkLst>
        <pc:spChg chg="mod">
          <ac:chgData name="Inger Marie Dalehefte" userId="cad09bae-a80d-4413-9b68-feeaa4171d10" providerId="ADAL" clId="{A0DEA4B7-B4A2-4F1B-9D5E-55DE3BCBDC34}" dt="2020-11-24T14:48:21.473" v="6321" actId="207"/>
          <ac:spMkLst>
            <pc:docMk/>
            <pc:sldMk cId="840475889" sldId="652"/>
            <ac:spMk id="2" creationId="{97D0AF2F-2AC3-44E3-B9BE-06B36111A8B4}"/>
          </ac:spMkLst>
        </pc:spChg>
        <pc:spChg chg="mod">
          <ac:chgData name="Inger Marie Dalehefte" userId="cad09bae-a80d-4413-9b68-feeaa4171d10" providerId="ADAL" clId="{A0DEA4B7-B4A2-4F1B-9D5E-55DE3BCBDC34}" dt="2020-11-24T14:34:24.576" v="5335" actId="20577"/>
          <ac:spMkLst>
            <pc:docMk/>
            <pc:sldMk cId="840475889" sldId="652"/>
            <ac:spMk id="3" creationId="{1663AAB4-AF7C-4E30-9FC3-0B9B237ECD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1D4F3-42FF-4208-8A07-F608EB32DBA1}" type="datetimeFigureOut">
              <a:rPr lang="nb-NO" smtClean="0"/>
              <a:t>24.11.2020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72079-B9BD-416D-A0CF-68724CDF5DBC}" type="slidenum">
              <a:rPr lang="nb-NO" smtClean="0"/>
              <a:t>‹#›</a:t>
            </a:fld>
            <a:endParaRPr lang="nb-NO"/>
          </a:p>
        </p:txBody>
      </p:sp>
    </p:spTree>
    <p:extLst>
      <p:ext uri="{BB962C8B-B14F-4D97-AF65-F5344CB8AC3E}">
        <p14:creationId xmlns:p14="http://schemas.microsoft.com/office/powerpoint/2010/main" val="2876469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38" indent="-171438">
              <a:buFontTx/>
              <a:buChar char="-"/>
            </a:pPr>
            <a:endParaRPr lang="nb-NO" dirty="0"/>
          </a:p>
        </p:txBody>
      </p:sp>
      <p:sp>
        <p:nvSpPr>
          <p:cNvPr id="4" name="Plassholder for lysbildenummer 3"/>
          <p:cNvSpPr>
            <a:spLocks noGrp="1"/>
          </p:cNvSpPr>
          <p:nvPr>
            <p:ph type="sldNum" sz="quarter" idx="10"/>
          </p:nvPr>
        </p:nvSpPr>
        <p:spPr/>
        <p:txBody>
          <a:bodyPr/>
          <a:lstStyle/>
          <a:p>
            <a:fld id="{7FA8633B-8190-4E98-B352-2E27EFC171C1}" type="slidenum">
              <a:rPr lang="nb-NO" smtClean="0"/>
              <a:pPr/>
              <a:t>2</a:t>
            </a:fld>
            <a:endParaRPr lang="nb-NO"/>
          </a:p>
        </p:txBody>
      </p:sp>
    </p:spTree>
    <p:extLst>
      <p:ext uri="{BB962C8B-B14F-4D97-AF65-F5344CB8AC3E}">
        <p14:creationId xmlns:p14="http://schemas.microsoft.com/office/powerpoint/2010/main" val="450839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38" indent="-171438">
              <a:buFontTx/>
              <a:buChar char="-"/>
            </a:pPr>
            <a:endParaRPr lang="nb-NO" dirty="0"/>
          </a:p>
        </p:txBody>
      </p:sp>
      <p:sp>
        <p:nvSpPr>
          <p:cNvPr id="4" name="Plassholder for lysbildenummer 3"/>
          <p:cNvSpPr>
            <a:spLocks noGrp="1"/>
          </p:cNvSpPr>
          <p:nvPr>
            <p:ph type="sldNum" sz="quarter" idx="10"/>
          </p:nvPr>
        </p:nvSpPr>
        <p:spPr/>
        <p:txBody>
          <a:bodyPr/>
          <a:lstStyle/>
          <a:p>
            <a:fld id="{7FA8633B-8190-4E98-B352-2E27EFC171C1}" type="slidenum">
              <a:rPr lang="nb-NO" smtClean="0"/>
              <a:pPr/>
              <a:t>3</a:t>
            </a:fld>
            <a:endParaRPr lang="nb-NO"/>
          </a:p>
        </p:txBody>
      </p:sp>
    </p:spTree>
    <p:extLst>
      <p:ext uri="{BB962C8B-B14F-4D97-AF65-F5344CB8AC3E}">
        <p14:creationId xmlns:p14="http://schemas.microsoft.com/office/powerpoint/2010/main" val="2799577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204788" y="803275"/>
            <a:ext cx="7146926" cy="40211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8" name="Shape 348"/>
          <p:cNvSpPr txBox="1">
            <a:spLocks noGrp="1"/>
          </p:cNvSpPr>
          <p:nvPr>
            <p:ph type="body" idx="1"/>
          </p:nvPr>
        </p:nvSpPr>
        <p:spPr>
          <a:xfrm>
            <a:off x="673790" y="5091715"/>
            <a:ext cx="5390304" cy="4823724"/>
          </a:xfrm>
          <a:prstGeom prst="rect">
            <a:avLst/>
          </a:prstGeom>
          <a:noFill/>
          <a:ln>
            <a:noFill/>
          </a:ln>
        </p:spPr>
        <p:txBody>
          <a:bodyPr wrap="square" lIns="91400" tIns="45675" rIns="91400" bIns="45675" anchor="t" anchorCtr="0">
            <a:noAutofit/>
          </a:bodyPr>
          <a:lstStyle/>
          <a:p>
            <a:pPr marL="0" marR="0" lvl="0" indent="0" algn="l" rtl="0">
              <a:spcBef>
                <a:spcPts val="0"/>
              </a:spcBef>
              <a:spcAft>
                <a:spcPts val="0"/>
              </a:spcAft>
              <a:buClr>
                <a:schemeClr val="dk1"/>
              </a:buClr>
              <a:buFont typeface="Verdana"/>
              <a:buNone/>
            </a:pPr>
            <a:r>
              <a:rPr lang="no-NO" sz="1200" b="0" i="0" u="none" strike="noStrike" cap="none">
                <a:solidFill>
                  <a:schemeClr val="dk1"/>
                </a:solidFill>
                <a:latin typeface="Verdana"/>
                <a:ea typeface="Verdana"/>
                <a:cs typeface="Verdana"/>
                <a:sym typeface="Verdana"/>
              </a:rPr>
              <a:t>To ulike skoler. Vi finner at når lærerne ikke ser sin egen rolle i å oppdra klassen eller støtte barn, som sliter har de urealistiske forventinger til elevrollen. Når lærerne ser sin egen rolle i disse spørsmålene har de realistiske forventinger fordi det kommer an på dem selv- da kan de kommuniseres og være tydelige i møte med elevene. Større muligheter for å skape et inkluderende læringsmiljø.</a:t>
            </a:r>
            <a:endParaRPr/>
          </a:p>
          <a:p>
            <a:pPr marL="0" marR="0" lvl="0" indent="0" algn="l" rtl="0">
              <a:spcBef>
                <a:spcPts val="357"/>
              </a:spcBef>
              <a:spcAft>
                <a:spcPts val="0"/>
              </a:spcAft>
              <a:buClr>
                <a:schemeClr val="dk1"/>
              </a:buClr>
              <a:buFont typeface="Verdana"/>
              <a:buNone/>
            </a:pPr>
            <a:endParaRPr sz="1200" b="0" i="0" u="none" strike="noStrike" cap="none">
              <a:solidFill>
                <a:schemeClr val="dk1"/>
              </a:solidFill>
              <a:latin typeface="Verdana"/>
              <a:ea typeface="Verdana"/>
              <a:cs typeface="Verdana"/>
              <a:sym typeface="Verdana"/>
            </a:endParaRPr>
          </a:p>
        </p:txBody>
      </p:sp>
      <p:sp>
        <p:nvSpPr>
          <p:cNvPr id="349" name="Shape 349"/>
          <p:cNvSpPr txBox="1">
            <a:spLocks noGrp="1"/>
          </p:cNvSpPr>
          <p:nvPr>
            <p:ph type="sldNum" idx="12"/>
          </p:nvPr>
        </p:nvSpPr>
        <p:spPr>
          <a:xfrm>
            <a:off x="3816578" y="10181560"/>
            <a:ext cx="2919747" cy="535969"/>
          </a:xfrm>
          <a:prstGeom prst="rect">
            <a:avLst/>
          </a:prstGeom>
          <a:noFill/>
          <a:ln>
            <a:noFill/>
          </a:ln>
        </p:spPr>
        <p:txBody>
          <a:bodyPr wrap="square" lIns="91400" tIns="45675" rIns="91400" bIns="45675" anchor="b" anchorCtr="0">
            <a:noAutofit/>
          </a:bodyPr>
          <a:lstStyle/>
          <a:p>
            <a:pPr marL="0" marR="0" lvl="0" indent="0" algn="r" rtl="0">
              <a:lnSpc>
                <a:spcPct val="100000"/>
              </a:lnSpc>
              <a:spcBef>
                <a:spcPts val="0"/>
              </a:spcBef>
              <a:spcAft>
                <a:spcPts val="0"/>
              </a:spcAft>
              <a:buClr>
                <a:schemeClr val="dk1"/>
              </a:buClr>
              <a:buFont typeface="Verdana"/>
              <a:buNone/>
            </a:pPr>
            <a:fld id="{00000000-1234-1234-1234-123412341234}" type="slidenum">
              <a:rPr lang="no-NO" sz="1200" b="0" i="0" u="none" strike="noStrike" cap="none">
                <a:solidFill>
                  <a:schemeClr val="dk1"/>
                </a:solidFill>
                <a:latin typeface="Verdana"/>
                <a:ea typeface="Verdana"/>
                <a:cs typeface="Verdana"/>
                <a:sym typeface="Verdana"/>
              </a:rPr>
              <a:t>4</a:t>
            </a:fld>
            <a:endParaRPr sz="1200" b="0" i="0" u="none" strike="noStrike" cap="none">
              <a:solidFill>
                <a:schemeClr val="dk1"/>
              </a:solidFill>
              <a:latin typeface="Verdana"/>
              <a:ea typeface="Verdana"/>
              <a:cs typeface="Verdana"/>
              <a:sym typeface="Verdan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A16916-1351-442D-AC31-0A680A79AE7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E54755D1-7494-4C3B-939C-60617B64EC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7546DC0-36B9-4C24-9CE3-2C846D0D2FEC}"/>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5" name="Plassholder for bunntekst 4">
            <a:extLst>
              <a:ext uri="{FF2B5EF4-FFF2-40B4-BE49-F238E27FC236}">
                <a16:creationId xmlns:a16="http://schemas.microsoft.com/office/drawing/2014/main" id="{12CC6248-0785-490B-9D85-EDE88ABF96E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BEA900B-86D3-432B-9E42-7C5BA6925DCD}"/>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408812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1E1294-9B23-49FA-94EA-72D5F35CEFC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A9FAD601-41F0-4510-8200-29ABF8462536}"/>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000F922-F423-4702-A1FE-B9C658307F85}"/>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5" name="Plassholder for bunntekst 4">
            <a:extLst>
              <a:ext uri="{FF2B5EF4-FFF2-40B4-BE49-F238E27FC236}">
                <a16:creationId xmlns:a16="http://schemas.microsoft.com/office/drawing/2014/main" id="{DCD7CA91-CF7C-47A6-9D71-2ACB896E6F0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A8F6003-7298-489C-9D01-C559B3DC1275}"/>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415204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A7BBCE6-3D3E-4B61-AAA8-25083E57D852}"/>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A90A679-D3CF-4C1F-B1C2-4162EE1803B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BCCEF18-CD75-49BD-ABE1-4F6E1BDB92EF}"/>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5" name="Plassholder for bunntekst 4">
            <a:extLst>
              <a:ext uri="{FF2B5EF4-FFF2-40B4-BE49-F238E27FC236}">
                <a16:creationId xmlns:a16="http://schemas.microsoft.com/office/drawing/2014/main" id="{3C91D276-66B4-4DCB-ABF5-77C4488FFCA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D27F8AE-A235-4E64-B930-E0698B12256D}"/>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131683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01F395-77AE-4D42-BCCC-A6A4D83BFF0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A11DF06-FBB0-45EC-A094-63943CDDC2D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6D6D2B2-326C-485A-BB29-6DE8C477783F}"/>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5" name="Plassholder for bunntekst 4">
            <a:extLst>
              <a:ext uri="{FF2B5EF4-FFF2-40B4-BE49-F238E27FC236}">
                <a16:creationId xmlns:a16="http://schemas.microsoft.com/office/drawing/2014/main" id="{9A98E42D-180D-458E-9E80-74CB602DD72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EDF9904-6E22-4BA3-9DC4-787350F127FD}"/>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90000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088705-4DBA-4623-8EB0-E870916B207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FFCFEE4-6B54-4A87-AC59-30BAE821B9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F59E24A-EBC3-477F-8170-147D76577561}"/>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5" name="Plassholder for bunntekst 4">
            <a:extLst>
              <a:ext uri="{FF2B5EF4-FFF2-40B4-BE49-F238E27FC236}">
                <a16:creationId xmlns:a16="http://schemas.microsoft.com/office/drawing/2014/main" id="{5EBB60F9-4D2E-4132-9BD4-BF221A5F9E2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BD12651-C80E-4BE2-8517-830A21444CBE}"/>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183558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D7BDB1-AC96-4B90-A4B8-72FADD20C35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7048C16-34C6-4420-9FDA-0EF676FF22CC}"/>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69CE1A6-53E6-450E-891D-C569F3DDD53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18DB3EC7-6C56-4079-B887-32B940EE472B}"/>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6" name="Plassholder for bunntekst 5">
            <a:extLst>
              <a:ext uri="{FF2B5EF4-FFF2-40B4-BE49-F238E27FC236}">
                <a16:creationId xmlns:a16="http://schemas.microsoft.com/office/drawing/2014/main" id="{338CE8DB-FB35-4267-9FDB-6306A6113CA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80B0CB9-4F94-49F0-83DC-66F8BF872282}"/>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388367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5A1B8B-96C1-42B6-806B-CA8CBC529DD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3B2FA543-6F7E-4F67-96D9-7E1CC41E7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56512CC-3414-40A8-9D4F-65C539228563}"/>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E65DDC5B-3459-4F9E-95C7-6BBD926EB5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5D37D8EF-7345-4792-942D-538B0480379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78027F2-8A38-4C84-8B1F-D9027ADE5A0B}"/>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8" name="Plassholder for bunntekst 7">
            <a:extLst>
              <a:ext uri="{FF2B5EF4-FFF2-40B4-BE49-F238E27FC236}">
                <a16:creationId xmlns:a16="http://schemas.microsoft.com/office/drawing/2014/main" id="{683ED4A1-1E68-470D-8228-7C697F179853}"/>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B5A43A1E-E9A3-4E2C-B152-4A2AF8D706C6}"/>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155119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FE8841-9D25-4ABD-9D3E-92DD5692448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CF56390-556C-45AC-9C22-C11440617DEC}"/>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4" name="Plassholder for bunntekst 3">
            <a:extLst>
              <a:ext uri="{FF2B5EF4-FFF2-40B4-BE49-F238E27FC236}">
                <a16:creationId xmlns:a16="http://schemas.microsoft.com/office/drawing/2014/main" id="{8D88252C-A987-4AA5-B8BF-09AF2DDE087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38221D26-C64A-4167-AF16-01964035EF43}"/>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185813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D0DE527-8E7D-4A8B-9896-5F8B36B7DE81}"/>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3" name="Plassholder for bunntekst 2">
            <a:extLst>
              <a:ext uri="{FF2B5EF4-FFF2-40B4-BE49-F238E27FC236}">
                <a16:creationId xmlns:a16="http://schemas.microsoft.com/office/drawing/2014/main" id="{418AA9BE-F1FC-46E7-91FE-772ADA6EE22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B654FF02-2BC7-4795-86B5-607D26F142E3}"/>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224807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36E48A-C18A-4F6A-AEA7-432A007439C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02570ED0-641B-48D7-B01C-38793E926F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D1E1596B-4499-41B7-8159-C04E98D9A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2E17BB3-5F31-4812-B53D-4CD1F5CA2B7F}"/>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6" name="Plassholder for bunntekst 5">
            <a:extLst>
              <a:ext uri="{FF2B5EF4-FFF2-40B4-BE49-F238E27FC236}">
                <a16:creationId xmlns:a16="http://schemas.microsoft.com/office/drawing/2014/main" id="{56152278-6E32-4A9C-8E99-8969A9B719F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F5509AF-90B5-4D80-A5B8-5442CF109940}"/>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232094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90FF57-64BC-4B4A-BA45-29A5BDE0640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3AE9E3F0-523B-4DB9-B174-2A87BBB38D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40BB770-D6F4-4531-B9D6-0AFEBCCF2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A9B3662-5BC4-4728-B883-A55859F37C67}"/>
              </a:ext>
            </a:extLst>
          </p:cNvPr>
          <p:cNvSpPr>
            <a:spLocks noGrp="1"/>
          </p:cNvSpPr>
          <p:nvPr>
            <p:ph type="dt" sz="half" idx="10"/>
          </p:nvPr>
        </p:nvSpPr>
        <p:spPr/>
        <p:txBody>
          <a:bodyPr/>
          <a:lstStyle/>
          <a:p>
            <a:fld id="{9EAE3608-A270-4FF5-9602-C5097E5A9E00}" type="datetimeFigureOut">
              <a:rPr lang="nb-NO" smtClean="0"/>
              <a:t>24.11.2020</a:t>
            </a:fld>
            <a:endParaRPr lang="nb-NO"/>
          </a:p>
        </p:txBody>
      </p:sp>
      <p:sp>
        <p:nvSpPr>
          <p:cNvPr id="6" name="Plassholder for bunntekst 5">
            <a:extLst>
              <a:ext uri="{FF2B5EF4-FFF2-40B4-BE49-F238E27FC236}">
                <a16:creationId xmlns:a16="http://schemas.microsoft.com/office/drawing/2014/main" id="{25EA798A-9C7E-4E24-83AA-505108FECD4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99EBB1D-C45A-4970-A555-8AD8E2D279D4}"/>
              </a:ext>
            </a:extLst>
          </p:cNvPr>
          <p:cNvSpPr>
            <a:spLocks noGrp="1"/>
          </p:cNvSpPr>
          <p:nvPr>
            <p:ph type="sldNum" sz="quarter" idx="12"/>
          </p:nvPr>
        </p:nvSpPr>
        <p:spPr/>
        <p:txBody>
          <a:bodyPr/>
          <a:lstStyle/>
          <a:p>
            <a:fld id="{27AC243C-E477-4BD5-9A1D-935F51BAF497}" type="slidenum">
              <a:rPr lang="nb-NO" smtClean="0"/>
              <a:t>‹#›</a:t>
            </a:fld>
            <a:endParaRPr lang="nb-NO"/>
          </a:p>
        </p:txBody>
      </p:sp>
    </p:spTree>
    <p:extLst>
      <p:ext uri="{BB962C8B-B14F-4D97-AF65-F5344CB8AC3E}">
        <p14:creationId xmlns:p14="http://schemas.microsoft.com/office/powerpoint/2010/main" val="256074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16EF0A2-33C5-4791-A304-FB134420A6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7F8A550A-3C8A-4012-B352-D90B9529CE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12F734E-6650-4B3B-9266-6797571A6B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E3608-A270-4FF5-9602-C5097E5A9E00}" type="datetimeFigureOut">
              <a:rPr lang="nb-NO" smtClean="0"/>
              <a:t>24.11.2020</a:t>
            </a:fld>
            <a:endParaRPr lang="nb-NO"/>
          </a:p>
        </p:txBody>
      </p:sp>
      <p:sp>
        <p:nvSpPr>
          <p:cNvPr id="5" name="Plassholder for bunntekst 4">
            <a:extLst>
              <a:ext uri="{FF2B5EF4-FFF2-40B4-BE49-F238E27FC236}">
                <a16:creationId xmlns:a16="http://schemas.microsoft.com/office/drawing/2014/main" id="{03703834-2ADB-4151-A6F8-73C5190B7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3E5DCDA-0E05-4A0A-B162-102328A61F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C243C-E477-4BD5-9A1D-935F51BAF497}" type="slidenum">
              <a:rPr lang="nb-NO" smtClean="0"/>
              <a:t>‹#›</a:t>
            </a:fld>
            <a:endParaRPr lang="nb-NO"/>
          </a:p>
        </p:txBody>
      </p:sp>
    </p:spTree>
    <p:extLst>
      <p:ext uri="{BB962C8B-B14F-4D97-AF65-F5344CB8AC3E}">
        <p14:creationId xmlns:p14="http://schemas.microsoft.com/office/powerpoint/2010/main" val="225405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9D040E-BC08-492D-AED4-3C83FDCF64F0}"/>
              </a:ext>
            </a:extLst>
          </p:cNvPr>
          <p:cNvSpPr>
            <a:spLocks noGrp="1"/>
          </p:cNvSpPr>
          <p:nvPr>
            <p:ph type="ctrTitle"/>
          </p:nvPr>
        </p:nvSpPr>
        <p:spPr/>
        <p:txBody>
          <a:bodyPr/>
          <a:lstStyle/>
          <a:p>
            <a:r>
              <a:rPr lang="nb-NO" dirty="0">
                <a:solidFill>
                  <a:srgbClr val="C00000"/>
                </a:solidFill>
              </a:rPr>
              <a:t>Bruk av skolens lokalmiljø i undervisningen</a:t>
            </a:r>
          </a:p>
        </p:txBody>
      </p:sp>
      <p:sp>
        <p:nvSpPr>
          <p:cNvPr id="3" name="Undertittel 2">
            <a:extLst>
              <a:ext uri="{FF2B5EF4-FFF2-40B4-BE49-F238E27FC236}">
                <a16:creationId xmlns:a16="http://schemas.microsoft.com/office/drawing/2014/main" id="{235026A8-39C9-4541-BB4E-03A2A608B061}"/>
              </a:ext>
            </a:extLst>
          </p:cNvPr>
          <p:cNvSpPr>
            <a:spLocks noGrp="1"/>
          </p:cNvSpPr>
          <p:nvPr>
            <p:ph type="subTitle" idx="1"/>
          </p:nvPr>
        </p:nvSpPr>
        <p:spPr>
          <a:xfrm>
            <a:off x="1524000" y="3638133"/>
            <a:ext cx="9144000" cy="1655762"/>
          </a:xfrm>
        </p:spPr>
        <p:txBody>
          <a:bodyPr/>
          <a:lstStyle/>
          <a:p>
            <a:endParaRPr lang="nb-NO" dirty="0"/>
          </a:p>
        </p:txBody>
      </p:sp>
    </p:spTree>
    <p:extLst>
      <p:ext uri="{BB962C8B-B14F-4D97-AF65-F5344CB8AC3E}">
        <p14:creationId xmlns:p14="http://schemas.microsoft.com/office/powerpoint/2010/main" val="274484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4AFECA-D8D3-4D84-9B04-4545EC8441E6}"/>
              </a:ext>
            </a:extLst>
          </p:cNvPr>
          <p:cNvSpPr>
            <a:spLocks noGrp="1"/>
          </p:cNvSpPr>
          <p:nvPr>
            <p:ph type="title"/>
          </p:nvPr>
        </p:nvSpPr>
        <p:spPr/>
        <p:txBody>
          <a:bodyPr/>
          <a:lstStyle/>
          <a:p>
            <a:r>
              <a:rPr lang="nb-NO" dirty="0">
                <a:solidFill>
                  <a:srgbClr val="C00000"/>
                </a:solidFill>
              </a:rPr>
              <a:t>Hvorfor bruke lokalmiljøet i undervisningen?</a:t>
            </a:r>
          </a:p>
        </p:txBody>
      </p:sp>
      <p:sp>
        <p:nvSpPr>
          <p:cNvPr id="3" name="Plassholder for innhold 2">
            <a:extLst>
              <a:ext uri="{FF2B5EF4-FFF2-40B4-BE49-F238E27FC236}">
                <a16:creationId xmlns:a16="http://schemas.microsoft.com/office/drawing/2014/main" id="{66A4F36A-9DE0-4FB0-9C0C-C589EF971C75}"/>
              </a:ext>
            </a:extLst>
          </p:cNvPr>
          <p:cNvSpPr>
            <a:spLocks noGrp="1"/>
          </p:cNvSpPr>
          <p:nvPr>
            <p:ph idx="1"/>
          </p:nvPr>
        </p:nvSpPr>
        <p:spPr>
          <a:xfrm>
            <a:off x="838200" y="1475874"/>
            <a:ext cx="10776284" cy="4852737"/>
          </a:xfrm>
        </p:spPr>
        <p:txBody>
          <a:bodyPr>
            <a:normAutofit fontScale="77500" lnSpcReduction="20000"/>
          </a:bodyPr>
          <a:lstStyle/>
          <a:p>
            <a:pPr>
              <a:lnSpc>
                <a:spcPct val="120000"/>
              </a:lnSpc>
            </a:pPr>
            <a:r>
              <a:rPr lang="nb-NO" dirty="0"/>
              <a:t>Forskningen i School-In  viser at lokalmiljøet brukes forsvinnende lite i undervisningen, til tross for at:</a:t>
            </a:r>
          </a:p>
          <a:p>
            <a:pPr>
              <a:lnSpc>
                <a:spcPct val="120000"/>
              </a:lnSpc>
            </a:pPr>
            <a:r>
              <a:rPr lang="nb-NO" dirty="0"/>
              <a:t>Skolens kvalitet skapes lokalt </a:t>
            </a:r>
            <a:r>
              <a:rPr lang="nb-NO" sz="1600" dirty="0"/>
              <a:t>(Langfeldt, 2015)</a:t>
            </a:r>
          </a:p>
          <a:p>
            <a:pPr>
              <a:lnSpc>
                <a:spcPct val="120000"/>
              </a:lnSpc>
            </a:pPr>
            <a:r>
              <a:rPr lang="nb-NO" dirty="0"/>
              <a:t>Skolens forventningsstrukturer formes lokalt </a:t>
            </a:r>
            <a:r>
              <a:rPr lang="nb-NO" sz="1600" dirty="0"/>
              <a:t>(Midtsundstad &amp; Langfeldt, 2018)</a:t>
            </a:r>
          </a:p>
          <a:p>
            <a:pPr fontAlgn="base">
              <a:lnSpc>
                <a:spcPct val="120000"/>
              </a:lnSpc>
            </a:pPr>
            <a:r>
              <a:rPr lang="nb-NO" dirty="0"/>
              <a:t>Skolen på en måte er et speilbilde av samfunnet </a:t>
            </a:r>
            <a:r>
              <a:rPr lang="nb-NO" sz="1700" dirty="0"/>
              <a:t>(Pritchard, Morrow &amp; Marshall, 2007)</a:t>
            </a:r>
            <a:endParaRPr lang="en-US" sz="1700" dirty="0"/>
          </a:p>
          <a:p>
            <a:pPr fontAlgn="base">
              <a:lnSpc>
                <a:spcPct val="120000"/>
              </a:lnSpc>
            </a:pPr>
            <a:r>
              <a:rPr lang="nb-NO" dirty="0"/>
              <a:t>Lokalmiljøets sammensetning, infrastruktur, ressurser, kultur og tradisjon spiller inn i skolen </a:t>
            </a:r>
            <a:r>
              <a:rPr lang="nb-NO" sz="1700" dirty="0"/>
              <a:t>(Horrigmo, 2015)</a:t>
            </a:r>
          </a:p>
          <a:p>
            <a:pPr fontAlgn="base">
              <a:lnSpc>
                <a:spcPct val="120000"/>
              </a:lnSpc>
            </a:pPr>
            <a:r>
              <a:rPr lang="nb-NO" dirty="0"/>
              <a:t>Mye tyder på at faktorer i lokalmiljøet kan kompensere for lav </a:t>
            </a:r>
            <a:r>
              <a:rPr lang="nb-NO" dirty="0" err="1"/>
              <a:t>sosio</a:t>
            </a:r>
            <a:r>
              <a:rPr lang="nb-NO" dirty="0"/>
              <a:t>-økonomisk status hos elevene </a:t>
            </a:r>
            <a:r>
              <a:rPr lang="nb-NO" sz="1600" dirty="0"/>
              <a:t>(Midtsundstad &amp; Langfeldt, 2018)</a:t>
            </a:r>
          </a:p>
          <a:p>
            <a:pPr fontAlgn="base">
              <a:lnSpc>
                <a:spcPct val="120000"/>
              </a:lnSpc>
            </a:pPr>
            <a:r>
              <a:rPr lang="nb-NO" dirty="0"/>
              <a:t>Lokale læreplaner gir muligheter for å innrette undervisningen etter lokale forhold </a:t>
            </a:r>
            <a:r>
              <a:rPr lang="nb-NO" sz="1700" dirty="0"/>
              <a:t>(</a:t>
            </a:r>
            <a:r>
              <a:rPr lang="nb-NO" sz="1700" dirty="0" err="1"/>
              <a:t>Udir</a:t>
            </a:r>
            <a:r>
              <a:rPr lang="nb-NO" sz="1700" dirty="0"/>
              <a:t>)</a:t>
            </a:r>
            <a:endParaRPr lang="nb-NO" sz="1600" dirty="0"/>
          </a:p>
          <a:p>
            <a:pPr fontAlgn="base">
              <a:lnSpc>
                <a:spcPct val="120000"/>
              </a:lnSpc>
              <a:buFont typeface="Wingdings" panose="05000000000000000000" pitchFamily="2" charset="2"/>
              <a:buChar char="à"/>
            </a:pPr>
            <a:r>
              <a:rPr lang="nb-NO" dirty="0">
                <a:solidFill>
                  <a:srgbClr val="0070C0"/>
                </a:solidFill>
                <a:sym typeface="Wingdings" panose="05000000000000000000" pitchFamily="2" charset="2"/>
              </a:rPr>
              <a:t>Bruk av lokalmiljøet i undervisningen</a:t>
            </a:r>
            <a:r>
              <a:rPr lang="nb-NO" dirty="0">
                <a:solidFill>
                  <a:srgbClr val="0070C0"/>
                </a:solidFill>
              </a:rPr>
              <a:t> har et stort potensial for elevers læring og inkludering</a:t>
            </a:r>
            <a:r>
              <a:rPr lang="nb-NO" dirty="0"/>
              <a:t> </a:t>
            </a:r>
          </a:p>
          <a:p>
            <a:pPr marL="265113" indent="0" fontAlgn="base">
              <a:lnSpc>
                <a:spcPct val="120000"/>
              </a:lnSpc>
              <a:buNone/>
            </a:pPr>
            <a:r>
              <a:rPr lang="nb-NO" sz="1600" dirty="0">
                <a:solidFill>
                  <a:srgbClr val="0070C0"/>
                </a:solidFill>
              </a:rPr>
              <a:t>(Dalehefte &amp; Midtsundstad, 2019)</a:t>
            </a:r>
          </a:p>
          <a:p>
            <a:pPr fontAlgn="base"/>
            <a:endParaRPr lang="nb-NO" sz="1600" dirty="0"/>
          </a:p>
          <a:p>
            <a:pPr fontAlgn="base"/>
            <a:endParaRPr lang="nb-NO" sz="1600" dirty="0"/>
          </a:p>
          <a:p>
            <a:pPr marL="0" indent="0">
              <a:buNone/>
            </a:pPr>
            <a:endParaRPr lang="nb-NO" dirty="0"/>
          </a:p>
          <a:p>
            <a:endParaRPr lang="nb-NO" dirty="0"/>
          </a:p>
          <a:p>
            <a:endParaRPr lang="nb-NO" dirty="0"/>
          </a:p>
        </p:txBody>
      </p:sp>
      <p:sp>
        <p:nvSpPr>
          <p:cNvPr id="5" name="Plassholder for lysbildenummer 4">
            <a:extLst>
              <a:ext uri="{FF2B5EF4-FFF2-40B4-BE49-F238E27FC236}">
                <a16:creationId xmlns:a16="http://schemas.microsoft.com/office/drawing/2014/main" id="{70CB18F7-F450-466E-9977-5EE32F0E6326}"/>
              </a:ext>
            </a:extLst>
          </p:cNvPr>
          <p:cNvSpPr>
            <a:spLocks noGrp="1"/>
          </p:cNvSpPr>
          <p:nvPr>
            <p:ph type="sldNum" sz="quarter" idx="12"/>
          </p:nvPr>
        </p:nvSpPr>
        <p:spPr bwMode="auto">
          <a:xfrm>
            <a:off x="7618413" y="6553200"/>
            <a:ext cx="12954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nb-NO"/>
            </a:defPPr>
            <a:lvl1pPr algn="r" rtl="0" fontAlgn="base">
              <a:spcBef>
                <a:spcPct val="0"/>
              </a:spcBef>
              <a:spcAft>
                <a:spcPct val="0"/>
              </a:spcAft>
              <a:defRPr sz="800" kern="1200">
                <a:solidFill>
                  <a:schemeClr val="tx2"/>
                </a:solidFill>
                <a:latin typeface="Verdana" pitchFamily="1" charset="0"/>
                <a:ea typeface="+mn-ea"/>
                <a:cs typeface="+mn-cs"/>
              </a:defRPr>
            </a:lvl1pPr>
            <a:lvl2pPr marL="457200" algn="l" rtl="0" fontAlgn="base">
              <a:spcBef>
                <a:spcPct val="0"/>
              </a:spcBef>
              <a:spcAft>
                <a:spcPct val="0"/>
              </a:spcAft>
              <a:defRPr kern="1200">
                <a:solidFill>
                  <a:schemeClr val="tx1"/>
                </a:solidFill>
                <a:latin typeface="Verdana" pitchFamily="1" charset="0"/>
                <a:ea typeface="+mn-ea"/>
                <a:cs typeface="+mn-cs"/>
              </a:defRPr>
            </a:lvl2pPr>
            <a:lvl3pPr marL="914400" algn="l" rtl="0" fontAlgn="base">
              <a:spcBef>
                <a:spcPct val="0"/>
              </a:spcBef>
              <a:spcAft>
                <a:spcPct val="0"/>
              </a:spcAft>
              <a:defRPr kern="1200">
                <a:solidFill>
                  <a:schemeClr val="tx1"/>
                </a:solidFill>
                <a:latin typeface="Verdana" pitchFamily="1" charset="0"/>
                <a:ea typeface="+mn-ea"/>
                <a:cs typeface="+mn-cs"/>
              </a:defRPr>
            </a:lvl3pPr>
            <a:lvl4pPr marL="1371600" algn="l" rtl="0" fontAlgn="base">
              <a:spcBef>
                <a:spcPct val="0"/>
              </a:spcBef>
              <a:spcAft>
                <a:spcPct val="0"/>
              </a:spcAft>
              <a:defRPr kern="1200">
                <a:solidFill>
                  <a:schemeClr val="tx1"/>
                </a:solidFill>
                <a:latin typeface="Verdana" pitchFamily="1" charset="0"/>
                <a:ea typeface="+mn-ea"/>
                <a:cs typeface="+mn-cs"/>
              </a:defRPr>
            </a:lvl4pPr>
            <a:lvl5pPr marL="1828800" algn="l" rtl="0" fontAlgn="base">
              <a:spcBef>
                <a:spcPct val="0"/>
              </a:spcBef>
              <a:spcAft>
                <a:spcPct val="0"/>
              </a:spcAft>
              <a:defRPr kern="1200">
                <a:solidFill>
                  <a:schemeClr val="tx1"/>
                </a:solidFill>
                <a:latin typeface="Verdana" pitchFamily="1" charset="0"/>
                <a:ea typeface="+mn-ea"/>
                <a:cs typeface="+mn-cs"/>
              </a:defRPr>
            </a:lvl5pPr>
            <a:lvl6pPr marL="2286000" algn="l" defTabSz="914400" rtl="0" eaLnBrk="1" latinLnBrk="0" hangingPunct="1">
              <a:defRPr kern="1200">
                <a:solidFill>
                  <a:schemeClr val="tx1"/>
                </a:solidFill>
                <a:latin typeface="Verdana" pitchFamily="1" charset="0"/>
                <a:ea typeface="+mn-ea"/>
                <a:cs typeface="+mn-cs"/>
              </a:defRPr>
            </a:lvl6pPr>
            <a:lvl7pPr marL="2743200" algn="l" defTabSz="914400" rtl="0" eaLnBrk="1" latinLnBrk="0" hangingPunct="1">
              <a:defRPr kern="1200">
                <a:solidFill>
                  <a:schemeClr val="tx1"/>
                </a:solidFill>
                <a:latin typeface="Verdana" pitchFamily="1" charset="0"/>
                <a:ea typeface="+mn-ea"/>
                <a:cs typeface="+mn-cs"/>
              </a:defRPr>
            </a:lvl7pPr>
            <a:lvl8pPr marL="3200400" algn="l" defTabSz="914400" rtl="0" eaLnBrk="1" latinLnBrk="0" hangingPunct="1">
              <a:defRPr kern="1200">
                <a:solidFill>
                  <a:schemeClr val="tx1"/>
                </a:solidFill>
                <a:latin typeface="Verdana" pitchFamily="1" charset="0"/>
                <a:ea typeface="+mn-ea"/>
                <a:cs typeface="+mn-cs"/>
              </a:defRPr>
            </a:lvl8pPr>
            <a:lvl9pPr marL="3657600" algn="l" defTabSz="914400" rtl="0" eaLnBrk="1" latinLnBrk="0" hangingPunct="1">
              <a:defRPr kern="1200">
                <a:solidFill>
                  <a:schemeClr val="tx1"/>
                </a:solidFill>
                <a:latin typeface="Verdana" pitchFamily="1" charset="0"/>
                <a:ea typeface="+mn-ea"/>
                <a:cs typeface="+mn-cs"/>
              </a:defRPr>
            </a:lvl9pPr>
          </a:lstStyle>
          <a:p>
            <a:fld id="{A7A2E6F4-FC4C-402F-BA82-A29BC0E047B5}" type="slidenum">
              <a:rPr lang="nb-NO" smtClean="0"/>
              <a:pPr/>
              <a:t>2</a:t>
            </a:fld>
            <a:endParaRPr lang="nb-NO"/>
          </a:p>
        </p:txBody>
      </p:sp>
    </p:spTree>
    <p:extLst>
      <p:ext uri="{BB962C8B-B14F-4D97-AF65-F5344CB8AC3E}">
        <p14:creationId xmlns:p14="http://schemas.microsoft.com/office/powerpoint/2010/main" val="31939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4AFECA-D8D3-4D84-9B04-4545EC8441E6}"/>
              </a:ext>
            </a:extLst>
          </p:cNvPr>
          <p:cNvSpPr>
            <a:spLocks noGrp="1"/>
          </p:cNvSpPr>
          <p:nvPr>
            <p:ph type="title"/>
          </p:nvPr>
        </p:nvSpPr>
        <p:spPr/>
        <p:txBody>
          <a:bodyPr/>
          <a:lstStyle/>
          <a:p>
            <a:r>
              <a:rPr lang="nb-NO" dirty="0">
                <a:solidFill>
                  <a:srgbClr val="C00000"/>
                </a:solidFill>
              </a:rPr>
              <a:t>Lokalmiljøets potensiale </a:t>
            </a:r>
            <a:r>
              <a:rPr lang="nb-NO" sz="1600" dirty="0"/>
              <a:t>(Dalehefte &amp; Midtsundstad, 2019)</a:t>
            </a:r>
          </a:p>
        </p:txBody>
      </p:sp>
      <p:sp>
        <p:nvSpPr>
          <p:cNvPr id="3" name="Plassholder for innhold 2">
            <a:extLst>
              <a:ext uri="{FF2B5EF4-FFF2-40B4-BE49-F238E27FC236}">
                <a16:creationId xmlns:a16="http://schemas.microsoft.com/office/drawing/2014/main" id="{66A4F36A-9DE0-4FB0-9C0C-C589EF971C75}"/>
              </a:ext>
            </a:extLst>
          </p:cNvPr>
          <p:cNvSpPr>
            <a:spLocks noGrp="1"/>
          </p:cNvSpPr>
          <p:nvPr>
            <p:ph idx="1"/>
          </p:nvPr>
        </p:nvSpPr>
        <p:spPr/>
        <p:txBody>
          <a:bodyPr>
            <a:normAutofit lnSpcReduction="10000"/>
          </a:bodyPr>
          <a:lstStyle/>
          <a:p>
            <a:r>
              <a:rPr lang="nb-NO" dirty="0"/>
              <a:t>Lokalmiljøet er kjent og en fellesnevner for alle elever på alle trinn</a:t>
            </a:r>
          </a:p>
          <a:p>
            <a:pPr>
              <a:buFont typeface="Wingdings" panose="05000000000000000000" pitchFamily="2" charset="2"/>
              <a:buChar char="à"/>
            </a:pPr>
            <a:r>
              <a:rPr lang="nb-NO" dirty="0">
                <a:sym typeface="Wingdings" panose="05000000000000000000" pitchFamily="2" charset="2"/>
              </a:rPr>
              <a:t>Alle elevene er «eksperter» på lokalmiljøet og kan koble seg til tematikken</a:t>
            </a:r>
          </a:p>
          <a:p>
            <a:r>
              <a:rPr lang="nb-NO" dirty="0"/>
              <a:t>Relevant for alle elever, uavhengig av kognitive og sosiale ferdigheter</a:t>
            </a:r>
          </a:p>
          <a:p>
            <a:pPr marL="0" indent="0">
              <a:buNone/>
            </a:pPr>
            <a:r>
              <a:rPr lang="nb-NO" dirty="0">
                <a:sym typeface="Wingdings" panose="05000000000000000000" pitchFamily="2" charset="2"/>
              </a:rPr>
              <a:t> Lokalmiljøet kan ha en inkluderende og sammenbindende funksjon</a:t>
            </a:r>
            <a:endParaRPr lang="nb-NO" dirty="0"/>
          </a:p>
          <a:p>
            <a:r>
              <a:rPr lang="nb-NO" dirty="0">
                <a:sym typeface="Wingdings" panose="05000000000000000000" pitchFamily="2" charset="2"/>
              </a:rPr>
              <a:t>Abstrakte fenomener kan konkretiseres ved hjelp av lokalmiljøet</a:t>
            </a:r>
          </a:p>
          <a:p>
            <a:pPr marL="0" indent="0">
              <a:buNone/>
            </a:pPr>
            <a:r>
              <a:rPr lang="nb-NO" dirty="0">
                <a:sym typeface="Wingdings" panose="05000000000000000000" pitchFamily="2" charset="2"/>
              </a:rPr>
              <a:t> Eksempler fra lokalmiljøet kan gjøre innholdet lettere å forstå</a:t>
            </a:r>
          </a:p>
          <a:p>
            <a:r>
              <a:rPr lang="nb-NO" dirty="0">
                <a:sym typeface="Wingdings" panose="05000000000000000000" pitchFamily="2" charset="2"/>
              </a:rPr>
              <a:t>Lokalmiljøet kan kobles til de fleste fag</a:t>
            </a:r>
          </a:p>
          <a:p>
            <a:pPr marL="0" indent="0">
              <a:buNone/>
            </a:pPr>
            <a:r>
              <a:rPr lang="nb-NO" dirty="0">
                <a:sym typeface="Wingdings" panose="05000000000000000000" pitchFamily="2" charset="2"/>
              </a:rPr>
              <a:t> Stort potensiale for både faglig og tverrfaglig arbeid</a:t>
            </a:r>
          </a:p>
          <a:p>
            <a:pPr marL="0" indent="0">
              <a:buNone/>
            </a:pPr>
            <a:endParaRPr lang="nb-NO" dirty="0"/>
          </a:p>
          <a:p>
            <a:endParaRPr lang="nb-NO" dirty="0"/>
          </a:p>
          <a:p>
            <a:endParaRPr lang="nb-NO" dirty="0"/>
          </a:p>
        </p:txBody>
      </p:sp>
      <p:sp>
        <p:nvSpPr>
          <p:cNvPr id="5" name="Plassholder for lysbildenummer 4">
            <a:extLst>
              <a:ext uri="{FF2B5EF4-FFF2-40B4-BE49-F238E27FC236}">
                <a16:creationId xmlns:a16="http://schemas.microsoft.com/office/drawing/2014/main" id="{70CB18F7-F450-466E-9977-5EE32F0E6326}"/>
              </a:ext>
            </a:extLst>
          </p:cNvPr>
          <p:cNvSpPr>
            <a:spLocks noGrp="1"/>
          </p:cNvSpPr>
          <p:nvPr>
            <p:ph type="sldNum" sz="quarter" idx="12"/>
          </p:nvPr>
        </p:nvSpPr>
        <p:spPr bwMode="auto">
          <a:xfrm>
            <a:off x="7618413" y="6553200"/>
            <a:ext cx="12954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nb-NO"/>
            </a:defPPr>
            <a:lvl1pPr algn="r" rtl="0" fontAlgn="base">
              <a:spcBef>
                <a:spcPct val="0"/>
              </a:spcBef>
              <a:spcAft>
                <a:spcPct val="0"/>
              </a:spcAft>
              <a:defRPr sz="800" kern="1200">
                <a:solidFill>
                  <a:schemeClr val="tx2"/>
                </a:solidFill>
                <a:latin typeface="Verdana" pitchFamily="1" charset="0"/>
                <a:ea typeface="+mn-ea"/>
                <a:cs typeface="+mn-cs"/>
              </a:defRPr>
            </a:lvl1pPr>
            <a:lvl2pPr marL="457200" algn="l" rtl="0" fontAlgn="base">
              <a:spcBef>
                <a:spcPct val="0"/>
              </a:spcBef>
              <a:spcAft>
                <a:spcPct val="0"/>
              </a:spcAft>
              <a:defRPr kern="1200">
                <a:solidFill>
                  <a:schemeClr val="tx1"/>
                </a:solidFill>
                <a:latin typeface="Verdana" pitchFamily="1" charset="0"/>
                <a:ea typeface="+mn-ea"/>
                <a:cs typeface="+mn-cs"/>
              </a:defRPr>
            </a:lvl2pPr>
            <a:lvl3pPr marL="914400" algn="l" rtl="0" fontAlgn="base">
              <a:spcBef>
                <a:spcPct val="0"/>
              </a:spcBef>
              <a:spcAft>
                <a:spcPct val="0"/>
              </a:spcAft>
              <a:defRPr kern="1200">
                <a:solidFill>
                  <a:schemeClr val="tx1"/>
                </a:solidFill>
                <a:latin typeface="Verdana" pitchFamily="1" charset="0"/>
                <a:ea typeface="+mn-ea"/>
                <a:cs typeface="+mn-cs"/>
              </a:defRPr>
            </a:lvl3pPr>
            <a:lvl4pPr marL="1371600" algn="l" rtl="0" fontAlgn="base">
              <a:spcBef>
                <a:spcPct val="0"/>
              </a:spcBef>
              <a:spcAft>
                <a:spcPct val="0"/>
              </a:spcAft>
              <a:defRPr kern="1200">
                <a:solidFill>
                  <a:schemeClr val="tx1"/>
                </a:solidFill>
                <a:latin typeface="Verdana" pitchFamily="1" charset="0"/>
                <a:ea typeface="+mn-ea"/>
                <a:cs typeface="+mn-cs"/>
              </a:defRPr>
            </a:lvl4pPr>
            <a:lvl5pPr marL="1828800" algn="l" rtl="0" fontAlgn="base">
              <a:spcBef>
                <a:spcPct val="0"/>
              </a:spcBef>
              <a:spcAft>
                <a:spcPct val="0"/>
              </a:spcAft>
              <a:defRPr kern="1200">
                <a:solidFill>
                  <a:schemeClr val="tx1"/>
                </a:solidFill>
                <a:latin typeface="Verdana" pitchFamily="1" charset="0"/>
                <a:ea typeface="+mn-ea"/>
                <a:cs typeface="+mn-cs"/>
              </a:defRPr>
            </a:lvl5pPr>
            <a:lvl6pPr marL="2286000" algn="l" defTabSz="914400" rtl="0" eaLnBrk="1" latinLnBrk="0" hangingPunct="1">
              <a:defRPr kern="1200">
                <a:solidFill>
                  <a:schemeClr val="tx1"/>
                </a:solidFill>
                <a:latin typeface="Verdana" pitchFamily="1" charset="0"/>
                <a:ea typeface="+mn-ea"/>
                <a:cs typeface="+mn-cs"/>
              </a:defRPr>
            </a:lvl6pPr>
            <a:lvl7pPr marL="2743200" algn="l" defTabSz="914400" rtl="0" eaLnBrk="1" latinLnBrk="0" hangingPunct="1">
              <a:defRPr kern="1200">
                <a:solidFill>
                  <a:schemeClr val="tx1"/>
                </a:solidFill>
                <a:latin typeface="Verdana" pitchFamily="1" charset="0"/>
                <a:ea typeface="+mn-ea"/>
                <a:cs typeface="+mn-cs"/>
              </a:defRPr>
            </a:lvl7pPr>
            <a:lvl8pPr marL="3200400" algn="l" defTabSz="914400" rtl="0" eaLnBrk="1" latinLnBrk="0" hangingPunct="1">
              <a:defRPr kern="1200">
                <a:solidFill>
                  <a:schemeClr val="tx1"/>
                </a:solidFill>
                <a:latin typeface="Verdana" pitchFamily="1" charset="0"/>
                <a:ea typeface="+mn-ea"/>
                <a:cs typeface="+mn-cs"/>
              </a:defRPr>
            </a:lvl8pPr>
            <a:lvl9pPr marL="3657600" algn="l" defTabSz="914400" rtl="0" eaLnBrk="1" latinLnBrk="0" hangingPunct="1">
              <a:defRPr kern="1200">
                <a:solidFill>
                  <a:schemeClr val="tx1"/>
                </a:solidFill>
                <a:latin typeface="Verdana" pitchFamily="1" charset="0"/>
                <a:ea typeface="+mn-ea"/>
                <a:cs typeface="+mn-cs"/>
              </a:defRPr>
            </a:lvl9pPr>
          </a:lstStyle>
          <a:p>
            <a:fld id="{A7A2E6F4-FC4C-402F-BA82-A29BC0E047B5}" type="slidenum">
              <a:rPr lang="nb-NO" smtClean="0"/>
              <a:pPr/>
              <a:t>3</a:t>
            </a:fld>
            <a:endParaRPr lang="nb-NO"/>
          </a:p>
        </p:txBody>
      </p:sp>
    </p:spTree>
    <p:extLst>
      <p:ext uri="{BB962C8B-B14F-4D97-AF65-F5344CB8AC3E}">
        <p14:creationId xmlns:p14="http://schemas.microsoft.com/office/powerpoint/2010/main" val="43263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7" name="Shape 357"/>
          <p:cNvSpPr txBox="1"/>
          <p:nvPr/>
        </p:nvSpPr>
        <p:spPr>
          <a:xfrm>
            <a:off x="647700" y="6146221"/>
            <a:ext cx="11544300" cy="406400"/>
          </a:xfrm>
          <a:prstGeom prst="rect">
            <a:avLst/>
          </a:prstGeom>
          <a:noFill/>
          <a:ln>
            <a:noFill/>
          </a:ln>
        </p:spPr>
        <p:txBody>
          <a:bodyPr wrap="square" lIns="91425" tIns="45700" rIns="91425" bIns="45700" anchor="t" anchorCtr="0">
            <a:normAutofit fontScale="77500" lnSpcReduction="20000"/>
          </a:bodyPr>
          <a:lstStyle/>
          <a:p>
            <a:pPr>
              <a:lnSpc>
                <a:spcPct val="90000"/>
              </a:lnSpc>
              <a:spcAft>
                <a:spcPts val="600"/>
              </a:spcAft>
              <a:buClr>
                <a:schemeClr val="dk1"/>
              </a:buClr>
            </a:pPr>
            <a:r>
              <a:rPr lang="nb-NO" sz="2200" dirty="0">
                <a:solidFill>
                  <a:schemeClr val="accent1"/>
                </a:solidFill>
                <a:latin typeface="Verdana"/>
                <a:ea typeface="Verdana"/>
                <a:cs typeface="Verdana"/>
                <a:sym typeface="Verdana"/>
              </a:rPr>
              <a:t>Hvordan tenker dere at koblingen til lokalmiljøet kan realiseres i undervisningen på deres skole? </a:t>
            </a:r>
            <a:endParaRPr lang="nb-NO" sz="2200" dirty="0">
              <a:solidFill>
                <a:schemeClr val="accent1"/>
              </a:solidFill>
            </a:endParaRPr>
          </a:p>
        </p:txBody>
      </p:sp>
      <p:sp>
        <p:nvSpPr>
          <p:cNvPr id="351" name="Shape 351"/>
          <p:cNvSpPr txBox="1">
            <a:spLocks noGrp="1"/>
          </p:cNvSpPr>
          <p:nvPr>
            <p:ph type="title"/>
          </p:nvPr>
        </p:nvSpPr>
        <p:spPr>
          <a:xfrm>
            <a:off x="-621444" y="485097"/>
            <a:ext cx="12678048" cy="1114382"/>
          </a:xfrm>
          <a:prstGeom prst="rect">
            <a:avLst/>
          </a:prstGeom>
        </p:spPr>
        <p:txBody>
          <a:bodyPr vert="horz" lIns="91440" tIns="45720" rIns="91440" bIns="45720" rtlCol="0" anchor="ctr" anchorCtr="0">
            <a:normAutofit/>
          </a:bodyPr>
          <a:lstStyle/>
          <a:p>
            <a:pPr algn="ctr">
              <a:buClr>
                <a:schemeClr val="dk1"/>
              </a:buClr>
            </a:pPr>
            <a:r>
              <a:rPr lang="nb-NO" sz="2800" dirty="0">
                <a:solidFill>
                  <a:srgbClr val="C00000"/>
                </a:solidFill>
                <a:latin typeface="Verdana"/>
                <a:ea typeface="Verdana"/>
              </a:rPr>
              <a:t>Hva har andre lærere tenkt om dette i sin skole?</a:t>
            </a:r>
            <a:br>
              <a:rPr lang="nb-NO" sz="3200" b="1" dirty="0">
                <a:sym typeface="Verdana"/>
              </a:rPr>
            </a:br>
            <a:endParaRPr lang="nb-NO" sz="3200" b="1" dirty="0"/>
          </a:p>
        </p:txBody>
      </p:sp>
      <p:sp>
        <p:nvSpPr>
          <p:cNvPr id="3" name="Plassholder for innhold 2">
            <a:extLst>
              <a:ext uri="{FF2B5EF4-FFF2-40B4-BE49-F238E27FC236}">
                <a16:creationId xmlns:a16="http://schemas.microsoft.com/office/drawing/2014/main" id="{4FB1160D-B74D-41CD-A194-9967B0FD2D00}"/>
              </a:ext>
            </a:extLst>
          </p:cNvPr>
          <p:cNvSpPr>
            <a:spLocks noGrp="1"/>
          </p:cNvSpPr>
          <p:nvPr>
            <p:ph sz="half" idx="1"/>
          </p:nvPr>
        </p:nvSpPr>
        <p:spPr>
          <a:xfrm>
            <a:off x="838200" y="1494790"/>
            <a:ext cx="5181600" cy="1350712"/>
          </a:xfrm>
        </p:spPr>
        <p:txBody>
          <a:bodyPr>
            <a:normAutofit/>
          </a:bodyPr>
          <a:lstStyle/>
          <a:p>
            <a:r>
              <a:rPr lang="nb-NO" sz="1800" b="1" dirty="0">
                <a:solidFill>
                  <a:srgbClr val="000000"/>
                </a:solidFill>
                <a:latin typeface="Calibri" panose="020F0502020204030204" pitchFamily="34" charset="0"/>
              </a:rPr>
              <a:t>Elevene</a:t>
            </a:r>
            <a:r>
              <a:rPr lang="nb-NO" sz="1800" b="1" i="0" dirty="0">
                <a:solidFill>
                  <a:srgbClr val="000000"/>
                </a:solidFill>
                <a:effectLst/>
                <a:latin typeface="Calibri" panose="020F0502020204030204" pitchFamily="34" charset="0"/>
              </a:rPr>
              <a:t> </a:t>
            </a:r>
            <a:r>
              <a:rPr lang="nb-NO" sz="1800" b="0" dirty="0">
                <a:solidFill>
                  <a:srgbClr val="000000"/>
                </a:solidFill>
                <a:effectLst/>
                <a:latin typeface="Calibri" panose="020F0502020204030204" pitchFamily="34" charset="0"/>
              </a:rPr>
              <a:t> Å bruke referanser til lokalmiljøet kan gjøre det lettere for elever å forstå innholdet i undervisningen. Kjennskap til stedets muligheter for hobbyer, sports- og fritidsaktiviteter kan også gi muligheter for inkludering.</a:t>
            </a:r>
            <a:endParaRPr lang="nb-NO" dirty="0"/>
          </a:p>
        </p:txBody>
      </p:sp>
      <p:sp>
        <p:nvSpPr>
          <p:cNvPr id="12" name="Plassholder for innhold 2">
            <a:extLst>
              <a:ext uri="{FF2B5EF4-FFF2-40B4-BE49-F238E27FC236}">
                <a16:creationId xmlns:a16="http://schemas.microsoft.com/office/drawing/2014/main" id="{D14700AA-5769-4A83-A475-6A8EDE6EB7A5}"/>
              </a:ext>
            </a:extLst>
          </p:cNvPr>
          <p:cNvSpPr txBox="1">
            <a:spLocks/>
          </p:cNvSpPr>
          <p:nvPr/>
        </p:nvSpPr>
        <p:spPr>
          <a:xfrm>
            <a:off x="838200" y="2841307"/>
            <a:ext cx="5181600" cy="13507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b="1" dirty="0">
                <a:solidFill>
                  <a:srgbClr val="000000"/>
                </a:solidFill>
                <a:latin typeface="Calibri" panose="020F0502020204030204" pitchFamily="34" charset="0"/>
              </a:rPr>
              <a:t>Foreldre</a:t>
            </a:r>
            <a:r>
              <a:rPr lang="nb-NO" sz="1800" dirty="0">
                <a:solidFill>
                  <a:srgbClr val="000000"/>
                </a:solidFill>
                <a:latin typeface="Calibri" panose="020F0502020204030204" pitchFamily="34" charset="0"/>
              </a:rPr>
              <a:t> </a:t>
            </a:r>
            <a:r>
              <a:rPr lang="nb-NO" sz="1800" dirty="0" err="1">
                <a:solidFill>
                  <a:srgbClr val="000000"/>
                </a:solidFill>
                <a:latin typeface="Calibri" panose="020F0502020204030204" pitchFamily="34" charset="0"/>
              </a:rPr>
              <a:t>Foreldre</a:t>
            </a:r>
            <a:r>
              <a:rPr lang="nb-NO" sz="1800" dirty="0">
                <a:solidFill>
                  <a:srgbClr val="000000"/>
                </a:solidFill>
                <a:latin typeface="Calibri" panose="020F0502020204030204" pitchFamily="34" charset="0"/>
              </a:rPr>
              <a:t> </a:t>
            </a:r>
            <a:r>
              <a:rPr lang="en-GB" sz="1800" dirty="0" err="1">
                <a:solidFill>
                  <a:srgbClr val="000000"/>
                </a:solidFill>
                <a:latin typeface="Calibri" panose="020F0502020204030204" pitchFamily="34" charset="0"/>
              </a:rPr>
              <a:t>kan</a:t>
            </a:r>
            <a:r>
              <a:rPr lang="en-GB" sz="1800" dirty="0">
                <a:solidFill>
                  <a:srgbClr val="000000"/>
                </a:solidFill>
                <a:latin typeface="Calibri" panose="020F0502020204030204" pitchFamily="34" charset="0"/>
              </a:rPr>
              <a:t> v</a:t>
            </a:r>
            <a:r>
              <a:rPr lang="nb-NO" sz="1800" dirty="0">
                <a:solidFill>
                  <a:srgbClr val="000000"/>
                </a:solidFill>
                <a:latin typeface="Calibri" panose="020F0502020204030204" pitchFamily="34" charset="0"/>
              </a:rPr>
              <a:t>ære en ressurs inn i undervisningen. F.eks. kan de ha yrker eller kunnskap som kan bidra til å sette lys på et bestemt tema, eller ha en bakgrunn eller erfaring som gjør innholdet interessant for elevene.</a:t>
            </a:r>
          </a:p>
          <a:p>
            <a:pPr marL="0" indent="0">
              <a:buFont typeface="Arial" panose="020B0604020202020204" pitchFamily="34" charset="0"/>
              <a:buNone/>
            </a:pPr>
            <a:endParaRPr lang="nb-NO" i="1" dirty="0"/>
          </a:p>
        </p:txBody>
      </p:sp>
      <p:sp>
        <p:nvSpPr>
          <p:cNvPr id="15" name="Plassholder for innhold 2">
            <a:extLst>
              <a:ext uri="{FF2B5EF4-FFF2-40B4-BE49-F238E27FC236}">
                <a16:creationId xmlns:a16="http://schemas.microsoft.com/office/drawing/2014/main" id="{25BBFDEF-6C15-46F7-9088-581069258A1C}"/>
              </a:ext>
            </a:extLst>
          </p:cNvPr>
          <p:cNvSpPr txBox="1">
            <a:spLocks/>
          </p:cNvSpPr>
          <p:nvPr/>
        </p:nvSpPr>
        <p:spPr>
          <a:xfrm>
            <a:off x="838200" y="4192019"/>
            <a:ext cx="5181600" cy="17542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b="1" dirty="0">
                <a:solidFill>
                  <a:srgbClr val="000000"/>
                </a:solidFill>
                <a:latin typeface="Calibri" panose="020F0502020204030204" pitchFamily="34" charset="0"/>
              </a:rPr>
              <a:t>Lærere </a:t>
            </a:r>
            <a:r>
              <a:rPr lang="nb-NO" sz="1800" dirty="0">
                <a:solidFill>
                  <a:srgbClr val="000000"/>
                </a:solidFill>
                <a:latin typeface="Calibri" panose="020F0502020204030204" pitchFamily="34" charset="0"/>
              </a:rPr>
              <a:t>Bruke kompetansen til lærere og fagarbeidere som kjenner stedet. Men i mange skoler pendler en stor del av lærerne til og fra skolen. Det kan gjøre det vanskelig å bli kjent med stedets særegenheter og koble undervisningen til stedet. Hvordan kan det legges til rette for kunnskapsdeling om stedet i kollegiet?</a:t>
            </a:r>
            <a:endParaRPr lang="nb-NO" dirty="0"/>
          </a:p>
        </p:txBody>
      </p:sp>
      <p:sp>
        <p:nvSpPr>
          <p:cNvPr id="6" name="Plassholder for innhold 2">
            <a:extLst>
              <a:ext uri="{FF2B5EF4-FFF2-40B4-BE49-F238E27FC236}">
                <a16:creationId xmlns:a16="http://schemas.microsoft.com/office/drawing/2014/main" id="{FCB7E58F-149A-41EE-9A3E-19D701A35D0D}"/>
              </a:ext>
            </a:extLst>
          </p:cNvPr>
          <p:cNvSpPr txBox="1">
            <a:spLocks/>
          </p:cNvSpPr>
          <p:nvPr/>
        </p:nvSpPr>
        <p:spPr>
          <a:xfrm>
            <a:off x="6172200" y="1490595"/>
            <a:ext cx="5181600" cy="13507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b="1" dirty="0">
                <a:solidFill>
                  <a:srgbClr val="000000"/>
                </a:solidFill>
                <a:latin typeface="Calibri" panose="020F0502020204030204" pitchFamily="34" charset="0"/>
              </a:rPr>
              <a:t>Bedrifter </a:t>
            </a:r>
            <a:r>
              <a:rPr lang="nb-NO" sz="1800" dirty="0">
                <a:solidFill>
                  <a:srgbClr val="000000"/>
                </a:solidFill>
                <a:latin typeface="Calibri" panose="020F0502020204030204" pitchFamily="34" charset="0"/>
              </a:rPr>
              <a:t>Hvilke næringer og potensielle arbeidsgivere finnes det i lokalmiljøet? Hva lever stedet av og hvilke muligheter til koblinger mellom skolen og disse finnes?</a:t>
            </a:r>
            <a:endParaRPr lang="nb-NO" dirty="0"/>
          </a:p>
        </p:txBody>
      </p:sp>
      <p:sp>
        <p:nvSpPr>
          <p:cNvPr id="7" name="Plassholder for innhold 2">
            <a:extLst>
              <a:ext uri="{FF2B5EF4-FFF2-40B4-BE49-F238E27FC236}">
                <a16:creationId xmlns:a16="http://schemas.microsoft.com/office/drawing/2014/main" id="{C5AC03C8-B16B-4216-B12F-29E0695C6ECF}"/>
              </a:ext>
            </a:extLst>
          </p:cNvPr>
          <p:cNvSpPr txBox="1">
            <a:spLocks/>
          </p:cNvSpPr>
          <p:nvPr/>
        </p:nvSpPr>
        <p:spPr>
          <a:xfrm>
            <a:off x="6172200" y="2627104"/>
            <a:ext cx="5181600" cy="1633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b="1" dirty="0">
                <a:solidFill>
                  <a:srgbClr val="000000"/>
                </a:solidFill>
                <a:latin typeface="Calibri" panose="020F0502020204030204" pitchFamily="34" charset="0"/>
              </a:rPr>
              <a:t>Lokalkjente helter </a:t>
            </a:r>
            <a:r>
              <a:rPr lang="nb-NO" sz="1800" dirty="0">
                <a:solidFill>
                  <a:srgbClr val="000000"/>
                </a:solidFill>
                <a:latin typeface="Calibri" panose="020F0502020204030204" pitchFamily="34" charset="0"/>
              </a:rPr>
              <a:t>Har stedet noen «kjendiser» å være stolte av? Sportsstjerner, forfattere, historikere, musikere etc. som kan brukes som eksempler eller kanskje tilmed inviteres inn?</a:t>
            </a:r>
            <a:endParaRPr lang="nb-NO" dirty="0"/>
          </a:p>
        </p:txBody>
      </p:sp>
      <p:sp>
        <p:nvSpPr>
          <p:cNvPr id="8" name="Plassholder for innhold 2">
            <a:extLst>
              <a:ext uri="{FF2B5EF4-FFF2-40B4-BE49-F238E27FC236}">
                <a16:creationId xmlns:a16="http://schemas.microsoft.com/office/drawing/2014/main" id="{76FEE10A-719B-4C7A-B6A5-62DECCCACA14}"/>
              </a:ext>
            </a:extLst>
          </p:cNvPr>
          <p:cNvSpPr txBox="1">
            <a:spLocks/>
          </p:cNvSpPr>
          <p:nvPr/>
        </p:nvSpPr>
        <p:spPr>
          <a:xfrm>
            <a:off x="6172200" y="3701608"/>
            <a:ext cx="5181600" cy="10980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b="1" dirty="0">
                <a:solidFill>
                  <a:srgbClr val="000000"/>
                </a:solidFill>
                <a:latin typeface="Calibri" panose="020F0502020204030204" pitchFamily="34" charset="0"/>
              </a:rPr>
              <a:t>Historie og tradisjoner </a:t>
            </a:r>
            <a:r>
              <a:rPr lang="nb-NO" sz="1800" dirty="0">
                <a:solidFill>
                  <a:srgbClr val="000000"/>
                </a:solidFill>
                <a:latin typeface="Calibri" panose="020F0502020204030204" pitchFamily="34" charset="0"/>
              </a:rPr>
              <a:t>Hvilke historiske begivenheter kan stedet vise til? Har stedet egne tradisjoner? Kanskje stedet tilmed har et historisk sted eller et museum å besøke?</a:t>
            </a:r>
            <a:endParaRPr lang="nb-NO" i="1" dirty="0"/>
          </a:p>
        </p:txBody>
      </p:sp>
      <p:sp>
        <p:nvSpPr>
          <p:cNvPr id="11" name="Plassholder for innhold 2">
            <a:extLst>
              <a:ext uri="{FF2B5EF4-FFF2-40B4-BE49-F238E27FC236}">
                <a16:creationId xmlns:a16="http://schemas.microsoft.com/office/drawing/2014/main" id="{C882CCEE-6DE6-42EE-8DF8-AB09B825D83E}"/>
              </a:ext>
            </a:extLst>
          </p:cNvPr>
          <p:cNvSpPr txBox="1">
            <a:spLocks/>
          </p:cNvSpPr>
          <p:nvPr/>
        </p:nvSpPr>
        <p:spPr>
          <a:xfrm>
            <a:off x="6172200" y="4810316"/>
            <a:ext cx="5181600" cy="10980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1800" b="1" dirty="0">
                <a:solidFill>
                  <a:srgbClr val="000000"/>
                </a:solidFill>
                <a:latin typeface="Calibri" panose="020F0502020204030204" pitchFamily="34" charset="0"/>
              </a:rPr>
              <a:t>Koblingen mellom skolen og stedet </a:t>
            </a:r>
            <a:r>
              <a:rPr lang="nb-NO" sz="1800" dirty="0">
                <a:solidFill>
                  <a:srgbClr val="000000"/>
                </a:solidFill>
                <a:latin typeface="Calibri" panose="020F0502020204030204" pitchFamily="34" charset="0"/>
              </a:rPr>
              <a:t>På hvilken måte er skolen en del av stedet og stedet en del av skolen? På hvilken måte spiller beliggenheten, samfunnet og omgivelsene sammen med skolen?</a:t>
            </a:r>
            <a:endParaRPr lang="nb-NO"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D0AF2F-2AC3-44E3-B9BE-06B36111A8B4}"/>
              </a:ext>
            </a:extLst>
          </p:cNvPr>
          <p:cNvSpPr>
            <a:spLocks noGrp="1"/>
          </p:cNvSpPr>
          <p:nvPr>
            <p:ph type="title"/>
          </p:nvPr>
        </p:nvSpPr>
        <p:spPr/>
        <p:txBody>
          <a:bodyPr/>
          <a:lstStyle/>
          <a:p>
            <a:r>
              <a:rPr lang="nb-NO" dirty="0">
                <a:solidFill>
                  <a:srgbClr val="C00000"/>
                </a:solidFill>
              </a:rPr>
              <a:t>Å jobbe med lokalmiljøet i undervisningen</a:t>
            </a:r>
          </a:p>
        </p:txBody>
      </p:sp>
      <p:sp>
        <p:nvSpPr>
          <p:cNvPr id="3" name="Plassholder for innhold 2">
            <a:extLst>
              <a:ext uri="{FF2B5EF4-FFF2-40B4-BE49-F238E27FC236}">
                <a16:creationId xmlns:a16="http://schemas.microsoft.com/office/drawing/2014/main" id="{1663AAB4-AF7C-4E30-9FC3-0B9B237ECDB9}"/>
              </a:ext>
            </a:extLst>
          </p:cNvPr>
          <p:cNvSpPr>
            <a:spLocks noGrp="1"/>
          </p:cNvSpPr>
          <p:nvPr>
            <p:ph idx="1"/>
          </p:nvPr>
        </p:nvSpPr>
        <p:spPr/>
        <p:txBody>
          <a:bodyPr>
            <a:normAutofit/>
          </a:bodyPr>
          <a:lstStyle/>
          <a:p>
            <a:r>
              <a:rPr lang="nb-NO" dirty="0"/>
              <a:t>Et målrettet arbeid i personalet med å reflektere over mulighetene i skolens lokalmiljø kan bidra til en større bevissthet og kunnskap om stedet </a:t>
            </a:r>
          </a:p>
          <a:p>
            <a:r>
              <a:rPr lang="nb-NO" dirty="0"/>
              <a:t>Arbeid med lokalmiljøet i undervisningen omhandler noe som alle har felles. Denne fellesnevneren kan bidra til at nye elever og lærere forstår forventningene og elevrollen i skolen bedre</a:t>
            </a:r>
          </a:p>
          <a:p>
            <a:r>
              <a:rPr lang="nb-NO" dirty="0"/>
              <a:t>Arbeid med lokalmiljøet er viktig for skolekulturen og elevenes læring og inkludering </a:t>
            </a:r>
            <a:endParaRPr lang="nb-NO" sz="1700" dirty="0"/>
          </a:p>
        </p:txBody>
      </p:sp>
    </p:spTree>
    <p:extLst>
      <p:ext uri="{BB962C8B-B14F-4D97-AF65-F5344CB8AC3E}">
        <p14:creationId xmlns:p14="http://schemas.microsoft.com/office/powerpoint/2010/main" val="84047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766829-BC77-477E-BE37-D2C18F774597}"/>
              </a:ext>
            </a:extLst>
          </p:cNvPr>
          <p:cNvSpPr>
            <a:spLocks noGrp="1"/>
          </p:cNvSpPr>
          <p:nvPr>
            <p:ph type="title"/>
          </p:nvPr>
        </p:nvSpPr>
        <p:spPr/>
        <p:txBody>
          <a:bodyPr>
            <a:normAutofit/>
          </a:bodyPr>
          <a:lstStyle/>
          <a:p>
            <a:r>
              <a:rPr lang="nb-NO" dirty="0">
                <a:solidFill>
                  <a:srgbClr val="C00000"/>
                </a:solidFill>
              </a:rPr>
              <a:t>Hvordan kan vi bruke lokalmiljøet som ressurs i undervisningen på vår skole?</a:t>
            </a:r>
          </a:p>
        </p:txBody>
      </p:sp>
      <p:sp>
        <p:nvSpPr>
          <p:cNvPr id="3" name="Plassholder for innhold 2">
            <a:extLst>
              <a:ext uri="{FF2B5EF4-FFF2-40B4-BE49-F238E27FC236}">
                <a16:creationId xmlns:a16="http://schemas.microsoft.com/office/drawing/2014/main" id="{07E1D530-CAEB-4D38-B0A2-82F643A41E2D}"/>
              </a:ext>
            </a:extLst>
          </p:cNvPr>
          <p:cNvSpPr>
            <a:spLocks noGrp="1"/>
          </p:cNvSpPr>
          <p:nvPr>
            <p:ph idx="1"/>
          </p:nvPr>
        </p:nvSpPr>
        <p:spPr/>
        <p:txBody>
          <a:bodyPr/>
          <a:lstStyle/>
          <a:p>
            <a:r>
              <a:rPr lang="nb-NO" dirty="0"/>
              <a:t>Få frem personalets kjennskap til stedet i dialogcafe og reflekter over potensialet deres sted gir til å berike undervisningen i deres skole</a:t>
            </a:r>
          </a:p>
          <a:p>
            <a:r>
              <a:rPr lang="nb-NO" dirty="0"/>
              <a:t>Arbeid med konkrete mål og tiltak i de faste gruppene med refleksjonssirkel, og bli enige om hva dere konkret vil prøve ut og reflekter over hvordan resultatet må være for at dere syns at dere lykkes. Det er de små, nesten «daglige dryppene» som får størst betydning i det lange løp, fremfor store og tidskrevende «engangs-happeninger»</a:t>
            </a:r>
          </a:p>
          <a:p>
            <a:r>
              <a:rPr lang="nb-NO" dirty="0"/>
              <a:t>Gi tilbakemelding på hvordan dette har gått neste fellessamling</a:t>
            </a:r>
          </a:p>
        </p:txBody>
      </p:sp>
    </p:spTree>
    <p:extLst>
      <p:ext uri="{BB962C8B-B14F-4D97-AF65-F5344CB8AC3E}">
        <p14:creationId xmlns:p14="http://schemas.microsoft.com/office/powerpoint/2010/main" val="423367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E84E55-DA81-4705-8EF4-15F85DB784A2}"/>
              </a:ext>
            </a:extLst>
          </p:cNvPr>
          <p:cNvSpPr>
            <a:spLocks noGrp="1"/>
          </p:cNvSpPr>
          <p:nvPr>
            <p:ph type="title"/>
          </p:nvPr>
        </p:nvSpPr>
        <p:spPr/>
        <p:txBody>
          <a:bodyPr/>
          <a:lstStyle/>
          <a:p>
            <a:r>
              <a:rPr lang="nb-NO" dirty="0">
                <a:solidFill>
                  <a:srgbClr val="C00000"/>
                </a:solidFill>
              </a:rPr>
              <a:t>Dialogcafespørsmål:</a:t>
            </a:r>
          </a:p>
        </p:txBody>
      </p:sp>
      <p:sp>
        <p:nvSpPr>
          <p:cNvPr id="3" name="Plassholder for innhold 2">
            <a:extLst>
              <a:ext uri="{FF2B5EF4-FFF2-40B4-BE49-F238E27FC236}">
                <a16:creationId xmlns:a16="http://schemas.microsoft.com/office/drawing/2014/main" id="{D6268043-BDB9-45A6-8247-DA2B07A6C173}"/>
              </a:ext>
            </a:extLst>
          </p:cNvPr>
          <p:cNvSpPr>
            <a:spLocks noGrp="1"/>
          </p:cNvSpPr>
          <p:nvPr>
            <p:ph idx="1"/>
          </p:nvPr>
        </p:nvSpPr>
        <p:spPr/>
        <p:txBody>
          <a:bodyPr/>
          <a:lstStyle/>
          <a:p>
            <a:r>
              <a:rPr lang="nb-NO" dirty="0"/>
              <a:t>Velg de som passer for dere – se nettsiden</a:t>
            </a:r>
          </a:p>
        </p:txBody>
      </p:sp>
    </p:spTree>
    <p:extLst>
      <p:ext uri="{BB962C8B-B14F-4D97-AF65-F5344CB8AC3E}">
        <p14:creationId xmlns:p14="http://schemas.microsoft.com/office/powerpoint/2010/main" val="286823825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784</Words>
  <Application>Microsoft Office PowerPoint</Application>
  <PresentationFormat>Widescreen</PresentationFormat>
  <Paragraphs>49</Paragraphs>
  <Slides>7</Slides>
  <Notes>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7</vt:i4>
      </vt:variant>
    </vt:vector>
  </HeadingPairs>
  <TitlesOfParts>
    <vt:vector size="13" baseType="lpstr">
      <vt:lpstr>Arial</vt:lpstr>
      <vt:lpstr>Calibri</vt:lpstr>
      <vt:lpstr>Calibri Light</vt:lpstr>
      <vt:lpstr>Verdana</vt:lpstr>
      <vt:lpstr>Wingdings</vt:lpstr>
      <vt:lpstr>Office-tema</vt:lpstr>
      <vt:lpstr>Bruk av skolens lokalmiljø i undervisningen</vt:lpstr>
      <vt:lpstr>Hvorfor bruke lokalmiljøet i undervisningen?</vt:lpstr>
      <vt:lpstr>Lokalmiljøets potensiale (Dalehefte &amp; Midtsundstad, 2019)</vt:lpstr>
      <vt:lpstr>Hva har andre lærere tenkt om dette i sin skole? </vt:lpstr>
      <vt:lpstr>Å jobbe med lokalmiljøet i undervisningen</vt:lpstr>
      <vt:lpstr>Hvordan kan vi bruke lokalmiljøet som ressurs i undervisningen på vår skole?</vt:lpstr>
      <vt:lpstr>Dialogcafespørsmål: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Undervisning som  engasjerer</dc:title>
  <dc:creator>Inger Marie Dalehefte</dc:creator>
  <cp:lastModifiedBy>Inger Marie Dalehefte</cp:lastModifiedBy>
  <cp:revision>4</cp:revision>
  <dcterms:created xsi:type="dcterms:W3CDTF">2020-11-11T16:14:12Z</dcterms:created>
  <dcterms:modified xsi:type="dcterms:W3CDTF">2020-11-24T14:49:04Z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14459-e220-4ae9-b339-4ebe6008cdd4_Enabled">
    <vt:lpwstr>true</vt:lpwstr>
  </property>
  <property fmtid="{D5CDD505-2E9C-101B-9397-08002B2CF9AE}" pid="3" name="MSIP_Label_b4114459-e220-4ae9-b339-4ebe6008cdd4_SetDate">
    <vt:lpwstr>2020-11-11T16:16:31Z</vt:lpwstr>
  </property>
  <property fmtid="{D5CDD505-2E9C-101B-9397-08002B2CF9AE}" pid="4" name="MSIP_Label_b4114459-e220-4ae9-b339-4ebe6008cdd4_Method">
    <vt:lpwstr>Standard</vt:lpwstr>
  </property>
  <property fmtid="{D5CDD505-2E9C-101B-9397-08002B2CF9AE}" pid="5" name="MSIP_Label_b4114459-e220-4ae9-b339-4ebe6008cdd4_Name">
    <vt:lpwstr>b4114459-e220-4ae9-b339-4ebe6008cdd4</vt:lpwstr>
  </property>
  <property fmtid="{D5CDD505-2E9C-101B-9397-08002B2CF9AE}" pid="6" name="MSIP_Label_b4114459-e220-4ae9-b339-4ebe6008cdd4_SiteId">
    <vt:lpwstr>8482881e-3699-4b3f-b135-cf4800bc1efb</vt:lpwstr>
  </property>
  <property fmtid="{D5CDD505-2E9C-101B-9397-08002B2CF9AE}" pid="7" name="MSIP_Label_b4114459-e220-4ae9-b339-4ebe6008cdd4_ActionId">
    <vt:lpwstr>87d87624-3b4a-490d-a051-84ed9d0b6ec6</vt:lpwstr>
  </property>
  <property fmtid="{D5CDD505-2E9C-101B-9397-08002B2CF9AE}" pid="8" name="MSIP_Label_b4114459-e220-4ae9-b339-4ebe6008cdd4_ContentBits">
    <vt:lpwstr>0</vt:lpwstr>
  </property>
</Properties>
</file>