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396" r:id="rId3"/>
    <p:sldId id="398" r:id="rId4"/>
    <p:sldId id="399" r:id="rId5"/>
    <p:sldId id="265" r:id="rId6"/>
    <p:sldId id="652" r:id="rId7"/>
    <p:sldId id="606" r:id="rId8"/>
    <p:sldId id="607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704813-4A95-4382-AF0C-D49B422EDD28}" v="105" dt="2020-11-11T22:42:24.1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3" d="100"/>
          <a:sy n="53" d="100"/>
        </p:scale>
        <p:origin x="60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ger Marie Dalehefte" userId="cad09bae-a80d-4413-9b68-feeaa4171d10" providerId="ADAL" clId="{45704813-4A95-4382-AF0C-D49B422EDD28}"/>
    <pc:docChg chg="undo custSel mod addSld delSld modSld">
      <pc:chgData name="Inger Marie Dalehefte" userId="cad09bae-a80d-4413-9b68-feeaa4171d10" providerId="ADAL" clId="{45704813-4A95-4382-AF0C-D49B422EDD28}" dt="2020-11-11T22:49:35.341" v="5382" actId="20577"/>
      <pc:docMkLst>
        <pc:docMk/>
      </pc:docMkLst>
      <pc:sldChg chg="modSp mod">
        <pc:chgData name="Inger Marie Dalehefte" userId="cad09bae-a80d-4413-9b68-feeaa4171d10" providerId="ADAL" clId="{45704813-4A95-4382-AF0C-D49B422EDD28}" dt="2020-11-11T15:48:48.682" v="203" actId="1076"/>
        <pc:sldMkLst>
          <pc:docMk/>
          <pc:sldMk cId="2744848193" sldId="257"/>
        </pc:sldMkLst>
        <pc:spChg chg="mod">
          <ac:chgData name="Inger Marie Dalehefte" userId="cad09bae-a80d-4413-9b68-feeaa4171d10" providerId="ADAL" clId="{45704813-4A95-4382-AF0C-D49B422EDD28}" dt="2020-11-11T15:48:48.682" v="203" actId="1076"/>
          <ac:spMkLst>
            <pc:docMk/>
            <pc:sldMk cId="2744848193" sldId="257"/>
            <ac:spMk id="3" creationId="{235026A8-39C9-4541-BB4E-03A2A608B061}"/>
          </ac:spMkLst>
        </pc:spChg>
      </pc:sldChg>
      <pc:sldChg chg="addSp delSp modSp add mod setBg delDesignElem">
        <pc:chgData name="Inger Marie Dalehefte" userId="cad09bae-a80d-4413-9b68-feeaa4171d10" providerId="ADAL" clId="{45704813-4A95-4382-AF0C-D49B422EDD28}" dt="2020-11-11T22:48:16.574" v="5378" actId="20577"/>
        <pc:sldMkLst>
          <pc:docMk/>
          <pc:sldMk cId="0" sldId="265"/>
        </pc:sldMkLst>
        <pc:spChg chg="add mod">
          <ac:chgData name="Inger Marie Dalehefte" userId="cad09bae-a80d-4413-9b68-feeaa4171d10" providerId="ADAL" clId="{45704813-4A95-4382-AF0C-D49B422EDD28}" dt="2020-11-11T21:55:47.066" v="4376" actId="20577"/>
          <ac:spMkLst>
            <pc:docMk/>
            <pc:sldMk cId="0" sldId="265"/>
            <ac:spMk id="3" creationId="{4FB1160D-B74D-41CD-A194-9967B0FD2D00}"/>
          </ac:spMkLst>
        </pc:spChg>
        <pc:spChg chg="add del mod">
          <ac:chgData name="Inger Marie Dalehefte" userId="cad09bae-a80d-4413-9b68-feeaa4171d10" providerId="ADAL" clId="{45704813-4A95-4382-AF0C-D49B422EDD28}" dt="2020-11-11T21:34:31.749" v="2678" actId="478"/>
          <ac:spMkLst>
            <pc:docMk/>
            <pc:sldMk cId="0" sldId="265"/>
            <ac:spMk id="5" creationId="{95330A9A-8A39-40FD-89C0-ECFB8F3A41A0}"/>
          </ac:spMkLst>
        </pc:spChg>
        <pc:spChg chg="add mod">
          <ac:chgData name="Inger Marie Dalehefte" userId="cad09bae-a80d-4413-9b68-feeaa4171d10" providerId="ADAL" clId="{45704813-4A95-4382-AF0C-D49B422EDD28}" dt="2020-11-11T21:46:27.426" v="3675" actId="20577"/>
          <ac:spMkLst>
            <pc:docMk/>
            <pc:sldMk cId="0" sldId="265"/>
            <ac:spMk id="6" creationId="{FCB7E58F-149A-41EE-9A3E-19D701A35D0D}"/>
          </ac:spMkLst>
        </pc:spChg>
        <pc:spChg chg="add mod">
          <ac:chgData name="Inger Marie Dalehefte" userId="cad09bae-a80d-4413-9b68-feeaa4171d10" providerId="ADAL" clId="{45704813-4A95-4382-AF0C-D49B422EDD28}" dt="2020-11-11T22:48:16.574" v="5378" actId="20577"/>
          <ac:spMkLst>
            <pc:docMk/>
            <pc:sldMk cId="0" sldId="265"/>
            <ac:spMk id="7" creationId="{C5AC03C8-B16B-4216-B12F-29E0695C6ECF}"/>
          </ac:spMkLst>
        </pc:spChg>
        <pc:spChg chg="add mod">
          <ac:chgData name="Inger Marie Dalehefte" userId="cad09bae-a80d-4413-9b68-feeaa4171d10" providerId="ADAL" clId="{45704813-4A95-4382-AF0C-D49B422EDD28}" dt="2020-11-11T21:55:27.474" v="4371" actId="1076"/>
          <ac:spMkLst>
            <pc:docMk/>
            <pc:sldMk cId="0" sldId="265"/>
            <ac:spMk id="8" creationId="{76FEE10A-719B-4C7A-B6A5-62DECCCACA14}"/>
          </ac:spMkLst>
        </pc:spChg>
        <pc:spChg chg="add mod">
          <ac:chgData name="Inger Marie Dalehefte" userId="cad09bae-a80d-4413-9b68-feeaa4171d10" providerId="ADAL" clId="{45704813-4A95-4382-AF0C-D49B422EDD28}" dt="2020-11-11T21:55:12.661" v="4368" actId="1076"/>
          <ac:spMkLst>
            <pc:docMk/>
            <pc:sldMk cId="0" sldId="265"/>
            <ac:spMk id="12" creationId="{D14700AA-5769-4A83-A475-6A8EDE6EB7A5}"/>
          </ac:spMkLst>
        </pc:spChg>
        <pc:spChg chg="add del mod">
          <ac:chgData name="Inger Marie Dalehefte" userId="cad09bae-a80d-4413-9b68-feeaa4171d10" providerId="ADAL" clId="{45704813-4A95-4382-AF0C-D49B422EDD28}" dt="2020-11-11T21:33:44.926" v="2666"/>
          <ac:spMkLst>
            <pc:docMk/>
            <pc:sldMk cId="0" sldId="265"/>
            <ac:spMk id="13" creationId="{93A4E7BB-2B5A-4CB7-B1B3-34AB8065FD53}"/>
          </ac:spMkLst>
        </pc:spChg>
        <pc:spChg chg="add del mod">
          <ac:chgData name="Inger Marie Dalehefte" userId="cad09bae-a80d-4413-9b68-feeaa4171d10" providerId="ADAL" clId="{45704813-4A95-4382-AF0C-D49B422EDD28}" dt="2020-11-11T21:33:52.237" v="2668"/>
          <ac:spMkLst>
            <pc:docMk/>
            <pc:sldMk cId="0" sldId="265"/>
            <ac:spMk id="14" creationId="{A9439FC7-BA4B-4232-BCF2-AEA3EECE03DD}"/>
          </ac:spMkLst>
        </pc:spChg>
        <pc:spChg chg="add mod">
          <ac:chgData name="Inger Marie Dalehefte" userId="cad09bae-a80d-4413-9b68-feeaa4171d10" providerId="ADAL" clId="{45704813-4A95-4382-AF0C-D49B422EDD28}" dt="2020-11-11T21:55:16.748" v="4370" actId="27636"/>
          <ac:spMkLst>
            <pc:docMk/>
            <pc:sldMk cId="0" sldId="265"/>
            <ac:spMk id="15" creationId="{25BBFDEF-6C15-46F7-9088-581069258A1C}"/>
          </ac:spMkLst>
        </pc:spChg>
        <pc:spChg chg="del">
          <ac:chgData name="Inger Marie Dalehefte" userId="cad09bae-a80d-4413-9b68-feeaa4171d10" providerId="ADAL" clId="{45704813-4A95-4382-AF0C-D49B422EDD28}" dt="2020-11-11T21:04:10.142" v="2392"/>
          <ac:spMkLst>
            <pc:docMk/>
            <pc:sldMk cId="0" sldId="265"/>
            <ac:spMk id="106" creationId="{A254D376-7060-4491-9779-FC35E62F3F6F}"/>
          </ac:spMkLst>
        </pc:spChg>
        <pc:spChg chg="mod">
          <ac:chgData name="Inger Marie Dalehefte" userId="cad09bae-a80d-4413-9b68-feeaa4171d10" providerId="ADAL" clId="{45704813-4A95-4382-AF0C-D49B422EDD28}" dt="2020-11-11T21:55:40.452" v="4374" actId="1076"/>
          <ac:spMkLst>
            <pc:docMk/>
            <pc:sldMk cId="0" sldId="265"/>
            <ac:spMk id="351" creationId="{00000000-0000-0000-0000-000000000000}"/>
          </ac:spMkLst>
        </pc:spChg>
        <pc:spChg chg="del">
          <ac:chgData name="Inger Marie Dalehefte" userId="cad09bae-a80d-4413-9b68-feeaa4171d10" providerId="ADAL" clId="{45704813-4A95-4382-AF0C-D49B422EDD28}" dt="2020-11-11T21:06:04.168" v="2450" actId="478"/>
          <ac:spMkLst>
            <pc:docMk/>
            <pc:sldMk cId="0" sldId="265"/>
            <ac:spMk id="352" creationId="{00000000-0000-0000-0000-000000000000}"/>
          </ac:spMkLst>
        </pc:spChg>
        <pc:spChg chg="del">
          <ac:chgData name="Inger Marie Dalehefte" userId="cad09bae-a80d-4413-9b68-feeaa4171d10" providerId="ADAL" clId="{45704813-4A95-4382-AF0C-D49B422EDD28}" dt="2020-11-11T21:06:08.996" v="2451" actId="478"/>
          <ac:spMkLst>
            <pc:docMk/>
            <pc:sldMk cId="0" sldId="265"/>
            <ac:spMk id="353" creationId="{00000000-0000-0000-0000-000000000000}"/>
          </ac:spMkLst>
        </pc:spChg>
        <pc:spChg chg="mod">
          <ac:chgData name="Inger Marie Dalehefte" userId="cad09bae-a80d-4413-9b68-feeaa4171d10" providerId="ADAL" clId="{45704813-4A95-4382-AF0C-D49B422EDD28}" dt="2020-11-11T21:56:19.556" v="4397" actId="1076"/>
          <ac:spMkLst>
            <pc:docMk/>
            <pc:sldMk cId="0" sldId="265"/>
            <ac:spMk id="357" creationId="{00000000-0000-0000-0000-000000000000}"/>
          </ac:spMkLst>
        </pc:spChg>
      </pc:sldChg>
      <pc:sldChg chg="modSp mod">
        <pc:chgData name="Inger Marie Dalehefte" userId="cad09bae-a80d-4413-9b68-feeaa4171d10" providerId="ADAL" clId="{45704813-4A95-4382-AF0C-D49B422EDD28}" dt="2020-11-11T22:43:50.173" v="5268" actId="20577"/>
        <pc:sldMkLst>
          <pc:docMk/>
          <pc:sldMk cId="319391818" sldId="396"/>
        </pc:sldMkLst>
        <pc:spChg chg="mod">
          <ac:chgData name="Inger Marie Dalehefte" userId="cad09bae-a80d-4413-9b68-feeaa4171d10" providerId="ADAL" clId="{45704813-4A95-4382-AF0C-D49B422EDD28}" dt="2020-11-11T22:43:50.173" v="5268" actId="20577"/>
          <ac:spMkLst>
            <pc:docMk/>
            <pc:sldMk cId="319391818" sldId="396"/>
            <ac:spMk id="3" creationId="{66A4F36A-9DE0-4FB0-9C0C-C589EF971C75}"/>
          </ac:spMkLst>
        </pc:spChg>
      </pc:sldChg>
      <pc:sldChg chg="modSp new del mod">
        <pc:chgData name="Inger Marie Dalehefte" userId="cad09bae-a80d-4413-9b68-feeaa4171d10" providerId="ADAL" clId="{45704813-4A95-4382-AF0C-D49B422EDD28}" dt="2020-11-11T22:44:10.716" v="5269" actId="47"/>
        <pc:sldMkLst>
          <pc:docMk/>
          <pc:sldMk cId="1402312874" sldId="397"/>
        </pc:sldMkLst>
        <pc:spChg chg="mod">
          <ac:chgData name="Inger Marie Dalehefte" userId="cad09bae-a80d-4413-9b68-feeaa4171d10" providerId="ADAL" clId="{45704813-4A95-4382-AF0C-D49B422EDD28}" dt="2020-11-11T15:50:17.947" v="280" actId="20577"/>
          <ac:spMkLst>
            <pc:docMk/>
            <pc:sldMk cId="1402312874" sldId="397"/>
            <ac:spMk id="2" creationId="{2D0F59C0-164C-4E41-8220-E9B9A33EE5F7}"/>
          </ac:spMkLst>
        </pc:spChg>
        <pc:spChg chg="mod">
          <ac:chgData name="Inger Marie Dalehefte" userId="cad09bae-a80d-4413-9b68-feeaa4171d10" providerId="ADAL" clId="{45704813-4A95-4382-AF0C-D49B422EDD28}" dt="2020-11-11T15:50:29.474" v="308" actId="20577"/>
          <ac:spMkLst>
            <pc:docMk/>
            <pc:sldMk cId="1402312874" sldId="397"/>
            <ac:spMk id="3" creationId="{752CEEFE-15AE-4077-A532-0742D9113451}"/>
          </ac:spMkLst>
        </pc:spChg>
        <pc:spChg chg="mod">
          <ac:chgData name="Inger Marie Dalehefte" userId="cad09bae-a80d-4413-9b68-feeaa4171d10" providerId="ADAL" clId="{45704813-4A95-4382-AF0C-D49B422EDD28}" dt="2020-11-11T15:54:23.573" v="412"/>
          <ac:spMkLst>
            <pc:docMk/>
            <pc:sldMk cId="1402312874" sldId="397"/>
            <ac:spMk id="4" creationId="{D7100F2C-7F44-4B90-AF11-0ADD9AD45EDF}"/>
          </ac:spMkLst>
        </pc:spChg>
        <pc:spChg chg="mod">
          <ac:chgData name="Inger Marie Dalehefte" userId="cad09bae-a80d-4413-9b68-feeaa4171d10" providerId="ADAL" clId="{45704813-4A95-4382-AF0C-D49B422EDD28}" dt="2020-11-11T15:50:35.134" v="322" actId="20577"/>
          <ac:spMkLst>
            <pc:docMk/>
            <pc:sldMk cId="1402312874" sldId="397"/>
            <ac:spMk id="5" creationId="{85C72654-F3CD-4913-BBE7-27B57E9E23C6}"/>
          </ac:spMkLst>
        </pc:spChg>
        <pc:spChg chg="mod">
          <ac:chgData name="Inger Marie Dalehefte" userId="cad09bae-a80d-4413-9b68-feeaa4171d10" providerId="ADAL" clId="{45704813-4A95-4382-AF0C-D49B422EDD28}" dt="2020-11-11T15:57:59.119" v="544" actId="20577"/>
          <ac:spMkLst>
            <pc:docMk/>
            <pc:sldMk cId="1402312874" sldId="397"/>
            <ac:spMk id="6" creationId="{82B1D7DB-87C5-4FEB-A8CE-DD8A16C97281}"/>
          </ac:spMkLst>
        </pc:spChg>
      </pc:sldChg>
      <pc:sldChg chg="addSp delSp modSp new mod setBg">
        <pc:chgData name="Inger Marie Dalehefte" userId="cad09bae-a80d-4413-9b68-feeaa4171d10" providerId="ADAL" clId="{45704813-4A95-4382-AF0C-D49B422EDD28}" dt="2020-11-11T22:49:35.341" v="5382" actId="20577"/>
        <pc:sldMkLst>
          <pc:docMk/>
          <pc:sldMk cId="3238755610" sldId="398"/>
        </pc:sldMkLst>
        <pc:spChg chg="mod">
          <ac:chgData name="Inger Marie Dalehefte" userId="cad09bae-a80d-4413-9b68-feeaa4171d10" providerId="ADAL" clId="{45704813-4A95-4382-AF0C-D49B422EDD28}" dt="2020-11-11T22:45:55.627" v="5283" actId="313"/>
          <ac:spMkLst>
            <pc:docMk/>
            <pc:sldMk cId="3238755610" sldId="398"/>
            <ac:spMk id="2" creationId="{7386237B-2AD1-4DAC-BF7E-96C8A5ADE5C1}"/>
          </ac:spMkLst>
        </pc:spChg>
        <pc:spChg chg="add del">
          <ac:chgData name="Inger Marie Dalehefte" userId="cad09bae-a80d-4413-9b68-feeaa4171d10" providerId="ADAL" clId="{45704813-4A95-4382-AF0C-D49B422EDD28}" dt="2020-11-11T16:08:42.153" v="597" actId="478"/>
          <ac:spMkLst>
            <pc:docMk/>
            <pc:sldMk cId="3238755610" sldId="398"/>
            <ac:spMk id="4" creationId="{57E907AB-AA3B-4F16-B156-4E5F3868E1ED}"/>
          </ac:spMkLst>
        </pc:spChg>
        <pc:spChg chg="add del">
          <ac:chgData name="Inger Marie Dalehefte" userId="cad09bae-a80d-4413-9b68-feeaa4171d10" providerId="ADAL" clId="{45704813-4A95-4382-AF0C-D49B422EDD28}" dt="2020-11-11T16:10:43.210" v="599" actId="478"/>
          <ac:spMkLst>
            <pc:docMk/>
            <pc:sldMk cId="3238755610" sldId="398"/>
            <ac:spMk id="6" creationId="{86FD2E32-6E0A-41DD-AA1F-313D4DD60429}"/>
          </ac:spMkLst>
        </pc:spChg>
        <pc:spChg chg="add mod ord">
          <ac:chgData name="Inger Marie Dalehefte" userId="cad09bae-a80d-4413-9b68-feeaa4171d10" providerId="ADAL" clId="{45704813-4A95-4382-AF0C-D49B422EDD28}" dt="2020-11-11T16:14:12.132" v="607" actId="26606"/>
          <ac:spMkLst>
            <pc:docMk/>
            <pc:sldMk cId="3238755610" sldId="398"/>
            <ac:spMk id="8" creationId="{5D3488C2-715E-4A29-9EE8-640A8DF4F81A}"/>
          </ac:spMkLst>
        </pc:spChg>
        <pc:spChg chg="add mod">
          <ac:chgData name="Inger Marie Dalehefte" userId="cad09bae-a80d-4413-9b68-feeaa4171d10" providerId="ADAL" clId="{45704813-4A95-4382-AF0C-D49B422EDD28}" dt="2020-11-11T22:49:35.341" v="5382" actId="20577"/>
          <ac:spMkLst>
            <pc:docMk/>
            <pc:sldMk cId="3238755610" sldId="398"/>
            <ac:spMk id="13" creationId="{D42273C3-E7CB-4417-ACA7-3F5CCF7062ED}"/>
          </ac:spMkLst>
        </pc:spChg>
        <pc:spChg chg="add">
          <ac:chgData name="Inger Marie Dalehefte" userId="cad09bae-a80d-4413-9b68-feeaa4171d10" providerId="ADAL" clId="{45704813-4A95-4382-AF0C-D49B422EDD28}" dt="2020-11-11T16:14:12.132" v="607" actId="26606"/>
          <ac:spMkLst>
            <pc:docMk/>
            <pc:sldMk cId="3238755610" sldId="398"/>
            <ac:spMk id="14" creationId="{026A84AF-6F58-471A-BF1F-10D8C03511C4}"/>
          </ac:spMkLst>
        </pc:spChg>
        <pc:picChg chg="add mod">
          <ac:chgData name="Inger Marie Dalehefte" userId="cad09bae-a80d-4413-9b68-feeaa4171d10" providerId="ADAL" clId="{45704813-4A95-4382-AF0C-D49B422EDD28}" dt="2020-11-11T16:14:12.132" v="607" actId="26606"/>
          <ac:picMkLst>
            <pc:docMk/>
            <pc:sldMk cId="3238755610" sldId="398"/>
            <ac:picMk id="9" creationId="{6464224B-2A54-40A5-AD90-B2B250958FF5}"/>
          </ac:picMkLst>
        </pc:picChg>
        <pc:picChg chg="add del">
          <ac:chgData name="Inger Marie Dalehefte" userId="cad09bae-a80d-4413-9b68-feeaa4171d10" providerId="ADAL" clId="{45704813-4A95-4382-AF0C-D49B422EDD28}" dt="2020-11-11T16:13:41.990" v="602" actId="478"/>
          <ac:picMkLst>
            <pc:docMk/>
            <pc:sldMk cId="3238755610" sldId="398"/>
            <ac:picMk id="1026" creationId="{6B8FB4ED-C5D6-4225-A08F-A5C597325A68}"/>
          </ac:picMkLst>
        </pc:picChg>
      </pc:sldChg>
      <pc:sldChg chg="new del">
        <pc:chgData name="Inger Marie Dalehefte" userId="cad09bae-a80d-4413-9b68-feeaa4171d10" providerId="ADAL" clId="{45704813-4A95-4382-AF0C-D49B422EDD28}" dt="2020-11-11T16:05:33.853" v="546" actId="2696"/>
        <pc:sldMkLst>
          <pc:docMk/>
          <pc:sldMk cId="3307379111" sldId="398"/>
        </pc:sldMkLst>
      </pc:sldChg>
      <pc:sldChg chg="modSp add mod">
        <pc:chgData name="Inger Marie Dalehefte" userId="cad09bae-a80d-4413-9b68-feeaa4171d10" providerId="ADAL" clId="{45704813-4A95-4382-AF0C-D49B422EDD28}" dt="2020-11-11T22:48:04.511" v="5377" actId="5793"/>
        <pc:sldMkLst>
          <pc:docMk/>
          <pc:sldMk cId="432638798" sldId="399"/>
        </pc:sldMkLst>
        <pc:spChg chg="mod">
          <ac:chgData name="Inger Marie Dalehefte" userId="cad09bae-a80d-4413-9b68-feeaa4171d10" providerId="ADAL" clId="{45704813-4A95-4382-AF0C-D49B422EDD28}" dt="2020-11-11T16:16:51.984" v="752" actId="20577"/>
          <ac:spMkLst>
            <pc:docMk/>
            <pc:sldMk cId="432638798" sldId="399"/>
            <ac:spMk id="2" creationId="{F24AFECA-D8D3-4D84-9B04-4545EC8441E6}"/>
          </ac:spMkLst>
        </pc:spChg>
        <pc:spChg chg="mod">
          <ac:chgData name="Inger Marie Dalehefte" userId="cad09bae-a80d-4413-9b68-feeaa4171d10" providerId="ADAL" clId="{45704813-4A95-4382-AF0C-D49B422EDD28}" dt="2020-11-11T22:48:04.511" v="5377" actId="5793"/>
          <ac:spMkLst>
            <pc:docMk/>
            <pc:sldMk cId="432638798" sldId="399"/>
            <ac:spMk id="3" creationId="{66A4F36A-9DE0-4FB0-9C0C-C589EF971C75}"/>
          </ac:spMkLst>
        </pc:spChg>
      </pc:sldChg>
      <pc:sldChg chg="add">
        <pc:chgData name="Inger Marie Dalehefte" userId="cad09bae-a80d-4413-9b68-feeaa4171d10" providerId="ADAL" clId="{45704813-4A95-4382-AF0C-D49B422EDD28}" dt="2020-11-11T21:04:10.142" v="2392"/>
        <pc:sldMkLst>
          <pc:docMk/>
          <pc:sldMk cId="4233673126" sldId="606"/>
        </pc:sldMkLst>
      </pc:sldChg>
      <pc:sldChg chg="add">
        <pc:chgData name="Inger Marie Dalehefte" userId="cad09bae-a80d-4413-9b68-feeaa4171d10" providerId="ADAL" clId="{45704813-4A95-4382-AF0C-D49B422EDD28}" dt="2020-11-11T21:04:10.142" v="2392"/>
        <pc:sldMkLst>
          <pc:docMk/>
          <pc:sldMk cId="2868238254" sldId="607"/>
        </pc:sldMkLst>
      </pc:sldChg>
      <pc:sldChg chg="modSp add mod">
        <pc:chgData name="Inger Marie Dalehefte" userId="cad09bae-a80d-4413-9b68-feeaa4171d10" providerId="ADAL" clId="{45704813-4A95-4382-AF0C-D49B422EDD28}" dt="2020-11-11T22:48:48.937" v="5380" actId="27636"/>
        <pc:sldMkLst>
          <pc:docMk/>
          <pc:sldMk cId="840475889" sldId="652"/>
        </pc:sldMkLst>
        <pc:spChg chg="mod">
          <ac:chgData name="Inger Marie Dalehefte" userId="cad09bae-a80d-4413-9b68-feeaa4171d10" providerId="ADAL" clId="{45704813-4A95-4382-AF0C-D49B422EDD28}" dt="2020-11-11T21:57:07.703" v="4448" actId="6549"/>
          <ac:spMkLst>
            <pc:docMk/>
            <pc:sldMk cId="840475889" sldId="652"/>
            <ac:spMk id="2" creationId="{97D0AF2F-2AC3-44E3-B9BE-06B36111A8B4}"/>
          </ac:spMkLst>
        </pc:spChg>
        <pc:spChg chg="mod">
          <ac:chgData name="Inger Marie Dalehefte" userId="cad09bae-a80d-4413-9b68-feeaa4171d10" providerId="ADAL" clId="{45704813-4A95-4382-AF0C-D49B422EDD28}" dt="2020-11-11T22:48:48.937" v="5380" actId="27636"/>
          <ac:spMkLst>
            <pc:docMk/>
            <pc:sldMk cId="840475889" sldId="652"/>
            <ac:spMk id="3" creationId="{1663AAB4-AF7C-4E30-9FC3-0B9B237ECDB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1D4F3-42FF-4208-8A07-F608EB32DBA1}" type="datetimeFigureOut">
              <a:rPr lang="nb-NO" smtClean="0"/>
              <a:t>11.11.2020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B72079-B9BD-416D-A0CF-68724CDF5DB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6469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38" indent="-171438">
              <a:buFontTx/>
              <a:buChar char="-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8633B-8190-4E98-B352-2E27EFC171C1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0839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38" indent="-171438">
              <a:buFontTx/>
              <a:buChar char="-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8633B-8190-4E98-B352-2E27EFC171C1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9577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>
            <a:spLocks noGrp="1" noRot="1" noChangeAspect="1"/>
          </p:cNvSpPr>
          <p:nvPr>
            <p:ph type="sldImg" idx="2"/>
          </p:nvPr>
        </p:nvSpPr>
        <p:spPr>
          <a:xfrm>
            <a:off x="-204788" y="803275"/>
            <a:ext cx="7146926" cy="40211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48" name="Shape 348"/>
          <p:cNvSpPr txBox="1">
            <a:spLocks noGrp="1"/>
          </p:cNvSpPr>
          <p:nvPr>
            <p:ph type="body" idx="1"/>
          </p:nvPr>
        </p:nvSpPr>
        <p:spPr>
          <a:xfrm>
            <a:off x="673790" y="5091715"/>
            <a:ext cx="5390304" cy="4823724"/>
          </a:xfrm>
          <a:prstGeom prst="rect">
            <a:avLst/>
          </a:prstGeom>
          <a:noFill/>
          <a:ln>
            <a:noFill/>
          </a:ln>
        </p:spPr>
        <p:txBody>
          <a:bodyPr wrap="square" lIns="91400" tIns="45675" rIns="91400" bIns="456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no-NO"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To ulike skoler. Vi finner at når lærerne ikke ser sin egen rolle i å oppdra klassen eller støtte barn, som sliter har de urealistiske forventinger til elevrollen. Når lærerne ser sin egen rolle i disse spørsmålene har de realistiske forventinger fordi det kommer an på dem selv- da kan de kommuniseres og være tydelige i møte med elevene. Større muligheter for å skape et inkluderende læringsmiljø.</a:t>
            </a:r>
            <a:endParaRPr/>
          </a:p>
          <a:p>
            <a:pPr marL="0" marR="0" lvl="0" indent="0" algn="l" rtl="0">
              <a:spcBef>
                <a:spcPts val="357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endParaRPr sz="1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49" name="Shape 349"/>
          <p:cNvSpPr txBox="1">
            <a:spLocks noGrp="1"/>
          </p:cNvSpPr>
          <p:nvPr>
            <p:ph type="sldNum" idx="12"/>
          </p:nvPr>
        </p:nvSpPr>
        <p:spPr>
          <a:xfrm>
            <a:off x="3816578" y="10181560"/>
            <a:ext cx="2919747" cy="535969"/>
          </a:xfrm>
          <a:prstGeom prst="rect">
            <a:avLst/>
          </a:prstGeom>
          <a:noFill/>
          <a:ln>
            <a:noFill/>
          </a:ln>
        </p:spPr>
        <p:txBody>
          <a:bodyPr wrap="square" lIns="91400" tIns="45675" rIns="91400" bIns="456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9A16916-1351-442D-AC31-0A680A79AE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54755D1-7494-4C3B-939C-60617B64EC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7546DC0-36B9-4C24-9CE3-2C846D0D2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E3608-A270-4FF5-9602-C5097E5A9E00}" type="datetimeFigureOut">
              <a:rPr lang="nb-NO" smtClean="0"/>
              <a:t>11.11.2020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2CC6248-0785-490B-9D85-EDE88ABF9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BEA900B-86D3-432B-9E42-7C5BA6925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C243C-E477-4BD5-9A1D-935F51BAF4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812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F1E1294-9B23-49FA-94EA-72D5F35CE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9FAD601-41F0-4510-8200-29ABF84625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000F922-F423-4702-A1FE-B9C658307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E3608-A270-4FF5-9602-C5097E5A9E00}" type="datetimeFigureOut">
              <a:rPr lang="nb-NO" smtClean="0"/>
              <a:t>11.11.2020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CD7CA91-CF7C-47A6-9D71-2ACB896E6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A8F6003-7298-489C-9D01-C559B3DC1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C243C-E477-4BD5-9A1D-935F51BAF4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204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A7BBCE6-3D3E-4B61-AAA8-25083E57D8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A90A679-D3CF-4C1F-B1C2-4162EE1803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BCCEF18-CD75-49BD-ABE1-4F6E1BDB9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E3608-A270-4FF5-9602-C5097E5A9E00}" type="datetimeFigureOut">
              <a:rPr lang="nb-NO" smtClean="0"/>
              <a:t>11.11.2020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C91D276-66B4-4DCB-ABF5-77C4488FF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D27F8AE-A235-4E64-B930-E0698B122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C243C-E477-4BD5-9A1D-935F51BAF4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683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B01F395-77AE-4D42-BCCC-A6A4D83BF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A11DF06-FBB0-45EC-A094-63943CDDC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6D6D2B2-326C-485A-BB29-6DE8C4777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E3608-A270-4FF5-9602-C5097E5A9E00}" type="datetimeFigureOut">
              <a:rPr lang="nb-NO" smtClean="0"/>
              <a:t>11.11.2020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A98E42D-180D-458E-9E80-74CB602DD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EDF9904-6E22-4BA3-9DC4-787350F12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C243C-E477-4BD5-9A1D-935F51BAF4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0000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088705-4DBA-4623-8EB0-E870916B2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FFCFEE4-6B54-4A87-AC59-30BAE821B9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F59E24A-EBC3-477F-8170-147D76577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E3608-A270-4FF5-9602-C5097E5A9E00}" type="datetimeFigureOut">
              <a:rPr lang="nb-NO" smtClean="0"/>
              <a:t>11.11.2020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EBB60F9-4D2E-4132-9BD4-BF221A5F9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BD12651-C80E-4BE2-8517-830A21444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C243C-E477-4BD5-9A1D-935F51BAF4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5589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D7BDB1-AC96-4B90-A4B8-72FADD20C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048C16-34C6-4420-9FDA-0EF676FF22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69CE1A6-53E6-450E-891D-C569F3DDD5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8DB3EC7-6C56-4079-B887-32B940EE4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E3608-A270-4FF5-9602-C5097E5A9E00}" type="datetimeFigureOut">
              <a:rPr lang="nb-NO" smtClean="0"/>
              <a:t>11.11.2020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38CE8DB-FB35-4267-9FDB-6306A611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80B0CB9-4F94-49F0-83DC-66F8BF872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C243C-E477-4BD5-9A1D-935F51BAF4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3675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5A1B8B-96C1-42B6-806B-CA8CBC529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B2FA543-6F7E-4F67-96D9-7E1CC41E7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56512CC-3414-40A8-9D4F-65C539228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E65DDC5B-3459-4F9E-95C7-6BBD926EB5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D37D8EF-7345-4792-942D-538B048037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178027F2-8A38-4C84-8B1F-D9027ADE5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E3608-A270-4FF5-9602-C5097E5A9E00}" type="datetimeFigureOut">
              <a:rPr lang="nb-NO" smtClean="0"/>
              <a:t>11.11.2020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683ED4A1-1E68-470D-8228-7C697F179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5A43A1E-E9A3-4E2C-B152-4A2AF8D70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C243C-E477-4BD5-9A1D-935F51BAF4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119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FFE8841-9D25-4ABD-9D3E-92DD56924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CF56390-556C-45AC-9C22-C11440617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E3608-A270-4FF5-9602-C5097E5A9E00}" type="datetimeFigureOut">
              <a:rPr lang="nb-NO" smtClean="0"/>
              <a:t>11.11.2020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D88252C-A987-4AA5-B8BF-09AF2DDE0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8221D26-C64A-4167-AF16-01964035E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C243C-E477-4BD5-9A1D-935F51BAF4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8130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2D0DE527-8E7D-4A8B-9896-5F8B36B7D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E3608-A270-4FF5-9602-C5097E5A9E00}" type="datetimeFigureOut">
              <a:rPr lang="nb-NO" smtClean="0"/>
              <a:t>11.11.2020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18AA9BE-F1FC-46E7-91FE-772ADA6EE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654FF02-2BC7-4795-86B5-607D26F14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C243C-E477-4BD5-9A1D-935F51BAF4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8072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C36E48A-C18A-4F6A-AEA7-432A00743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2570ED0-641B-48D7-B01C-38793E926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1E1596B-4499-41B7-8159-C04E98D9AA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2E17BB3-5F31-4812-B53D-4CD1F5CA2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E3608-A270-4FF5-9602-C5097E5A9E00}" type="datetimeFigureOut">
              <a:rPr lang="nb-NO" smtClean="0"/>
              <a:t>11.11.2020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6152278-6E32-4A9C-8E99-8969A9B71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F5509AF-90B5-4D80-A5B8-5442CF109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C243C-E477-4BD5-9A1D-935F51BAF4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0945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F90FF57-64BC-4B4A-BA45-29A5BDE06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3AE9E3F0-523B-4DB9-B174-2A87BBB38D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40BB770-D6F4-4531-B9D6-0AFEBCCF2B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A9B3662-5BC4-4728-B883-A55859F37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E3608-A270-4FF5-9602-C5097E5A9E00}" type="datetimeFigureOut">
              <a:rPr lang="nb-NO" smtClean="0"/>
              <a:t>11.11.2020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5EA798A-9C7E-4E24-83AA-505108FEC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99EBB1D-C45A-4970-A555-8AD8E2D27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C243C-E477-4BD5-9A1D-935F51BAF4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0743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16EF0A2-33C5-4791-A304-FB134420A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F8A550A-3C8A-4012-B352-D90B9529C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12F734E-6650-4B3B-9266-6797571A6B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E3608-A270-4FF5-9602-C5097E5A9E00}" type="datetimeFigureOut">
              <a:rPr lang="nb-NO" smtClean="0"/>
              <a:t>11.11.2020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3703834-2ADB-4151-A6F8-73C5190B73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3E5DCDA-0E05-4A0A-B162-102328A61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C243C-E477-4BD5-9A1D-935F51BAF4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4057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09D040E-BC08-492D-AED4-3C83FDCF64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Undervisning som </a:t>
            </a:r>
            <a:br>
              <a:rPr lang="nb-NO" dirty="0"/>
            </a:br>
            <a:r>
              <a:rPr lang="nb-NO" dirty="0"/>
              <a:t>engasjerer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35026A8-39C9-4541-BB4E-03A2A608B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38133"/>
            <a:ext cx="9144000" cy="1655762"/>
          </a:xfrm>
        </p:spPr>
        <p:txBody>
          <a:bodyPr/>
          <a:lstStyle/>
          <a:p>
            <a:r>
              <a:rPr lang="nb-NO" dirty="0"/>
              <a:t>«Vi ønsker oss engasjerte elever, men vi trenger noen </a:t>
            </a:r>
            <a:r>
              <a:rPr lang="nb-NO" dirty="0">
                <a:solidFill>
                  <a:srgbClr val="C00000"/>
                </a:solidFill>
              </a:rPr>
              <a:t>pådrivere</a:t>
            </a:r>
            <a:r>
              <a:rPr lang="nb-NO" dirty="0"/>
              <a:t> for å få dem aktive og engasjert i det faglige!</a:t>
            </a:r>
          </a:p>
        </p:txBody>
      </p:sp>
    </p:spTree>
    <p:extLst>
      <p:ext uri="{BB962C8B-B14F-4D97-AF65-F5344CB8AC3E}">
        <p14:creationId xmlns:p14="http://schemas.microsoft.com/office/powerpoint/2010/main" val="2744848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4AFECA-D8D3-4D84-9B04-4545EC844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får vi engasjerte elever?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6A4F36A-9DE0-4FB0-9C0C-C589EF971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dirty="0"/>
              <a:t>Forskning viser at:</a:t>
            </a:r>
          </a:p>
          <a:p>
            <a:pPr marL="0" indent="0">
              <a:buNone/>
            </a:pPr>
            <a:r>
              <a:rPr lang="nb-NO" dirty="0"/>
              <a:t>Det er viktig for motivasjon at elevene opplever …</a:t>
            </a:r>
          </a:p>
          <a:p>
            <a:pPr marL="0" indent="0" algn="l" rtl="0" fontAlgn="base">
              <a:buNone/>
            </a:pPr>
            <a:r>
              <a:rPr lang="nb-NO" dirty="0"/>
              <a:t>… </a:t>
            </a:r>
            <a:r>
              <a:rPr lang="en-US" dirty="0" err="1"/>
              <a:t>innholdet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undervisningen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relevant </a:t>
            </a:r>
          </a:p>
          <a:p>
            <a:pPr marL="0" indent="0" algn="l" rtl="0" fontAlgn="base">
              <a:buNone/>
            </a:pPr>
            <a:r>
              <a:rPr lang="nb-NO" dirty="0"/>
              <a:t>… tydelige instruksjoner, sammenheng og struktur i undervisningen</a:t>
            </a:r>
          </a:p>
          <a:p>
            <a:pPr marL="0" indent="0" algn="l" rtl="0" fontAlgn="base">
              <a:buNone/>
            </a:pPr>
            <a:r>
              <a:rPr lang="nb-NO" dirty="0"/>
              <a:t>… at læreren er engasjert og interessert</a:t>
            </a:r>
          </a:p>
          <a:p>
            <a:pPr marL="0" indent="0" algn="l" rtl="0" fontAlgn="base">
              <a:buNone/>
            </a:pPr>
            <a:r>
              <a:rPr lang="nb-NO" dirty="0"/>
              <a:t>… støtte til selvstendig læring</a:t>
            </a:r>
          </a:p>
          <a:p>
            <a:pPr marL="0" indent="0" algn="l" rtl="0" fontAlgn="base">
              <a:buNone/>
            </a:pPr>
            <a:r>
              <a:rPr lang="nb-NO" dirty="0"/>
              <a:t>… støtte til å lære</a:t>
            </a:r>
          </a:p>
          <a:p>
            <a:pPr marL="0" indent="0" algn="l" rtl="0" fontAlgn="base">
              <a:buNone/>
            </a:pPr>
            <a:r>
              <a:rPr lang="nb-NO" dirty="0"/>
              <a:t>… sosial tilhørighet</a:t>
            </a:r>
          </a:p>
          <a:p>
            <a:pPr marL="0" indent="0" algn="l" rtl="0" fontAlgn="base">
              <a:buNone/>
            </a:pPr>
            <a:r>
              <a:rPr lang="nb-NO" dirty="0">
                <a:sym typeface="Wingdings" panose="05000000000000000000" pitchFamily="2" charset="2"/>
              </a:rPr>
              <a:t> Kan dette være noen av </a:t>
            </a:r>
            <a:r>
              <a:rPr lang="nb-NO" dirty="0">
                <a:solidFill>
                  <a:srgbClr val="C00000"/>
                </a:solidFill>
                <a:sym typeface="Wingdings" panose="05000000000000000000" pitchFamily="2" charset="2"/>
              </a:rPr>
              <a:t>«pådriverne» </a:t>
            </a:r>
            <a:r>
              <a:rPr lang="nb-NO" dirty="0">
                <a:sym typeface="Wingdings" panose="05000000000000000000" pitchFamily="2" charset="2"/>
              </a:rPr>
              <a:t>vi trenger?</a:t>
            </a:r>
            <a:endParaRPr lang="nb-NO" dirty="0"/>
          </a:p>
          <a:p>
            <a:pPr marL="0" indent="0" fontAlgn="base">
              <a:buNone/>
            </a:pPr>
            <a:r>
              <a:rPr lang="nb-NO" sz="1600" dirty="0"/>
              <a:t>							(</a:t>
            </a:r>
            <a:r>
              <a:rPr lang="nb-NO" sz="1600" dirty="0" err="1"/>
              <a:t>Deci</a:t>
            </a:r>
            <a:r>
              <a:rPr lang="nb-NO" sz="1600" dirty="0"/>
              <a:t> &amp; Ryan, 1985; </a:t>
            </a:r>
            <a:r>
              <a:rPr lang="nb-NO" sz="1600" dirty="0" err="1"/>
              <a:t>Prenzel</a:t>
            </a:r>
            <a:r>
              <a:rPr lang="nb-NO" sz="1600" dirty="0"/>
              <a:t> et al., 1997) </a:t>
            </a:r>
            <a:endParaRPr lang="en-US" sz="1600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0CB18F7-F450-466E-9977-5EE32F0E6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7618413" y="6553200"/>
            <a:ext cx="1295400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nb-NO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2"/>
                </a:solidFill>
                <a:latin typeface="Verdana" pitchFamily="1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1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1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1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1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1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1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1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1" charset="0"/>
                <a:ea typeface="+mn-ea"/>
                <a:cs typeface="+mn-cs"/>
              </a:defRPr>
            </a:lvl9pPr>
          </a:lstStyle>
          <a:p>
            <a:fld id="{A7A2E6F4-FC4C-402F-BA82-A29BC0E047B5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391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26A84AF-6F58-471A-BF1F-10D8C0351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7386237B-2AD1-4DAC-BF7E-96C8A5ADE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1749239"/>
            <a:ext cx="4168256" cy="3728853"/>
          </a:xfrm>
          <a:noFill/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nb-NO" sz="4000" dirty="0"/>
              <a:t>Hvordan få elevene engasjert i undervisningen?</a:t>
            </a:r>
            <a:br>
              <a:rPr lang="nb-NO" sz="4000" dirty="0"/>
            </a:br>
            <a:br>
              <a:rPr lang="nb-NO" sz="4000" dirty="0"/>
            </a:br>
            <a:r>
              <a:rPr lang="nb-NO" sz="4000" dirty="0"/>
              <a:t>Dette er «pådrivere» som har vist seg å være viktig for motivasjon og læring</a:t>
            </a:r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6464224B-2A54-40A5-AD90-B2B250958F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128" r="-2" b="5356"/>
          <a:stretch/>
        </p:blipFill>
        <p:spPr>
          <a:xfrm>
            <a:off x="5009505" y="10"/>
            <a:ext cx="7182495" cy="6857990"/>
          </a:xfrm>
          <a:prstGeom prst="rect">
            <a:avLst/>
          </a:prstGeom>
        </p:spPr>
      </p:pic>
      <p:sp>
        <p:nvSpPr>
          <p:cNvPr id="8" name="TekstSylinder 7">
            <a:extLst>
              <a:ext uri="{FF2B5EF4-FFF2-40B4-BE49-F238E27FC236}">
                <a16:creationId xmlns:a16="http://schemas.microsoft.com/office/drawing/2014/main" id="{5D3488C2-715E-4A29-9EE8-640A8DF4F81A}"/>
              </a:ext>
            </a:extLst>
          </p:cNvPr>
          <p:cNvSpPr txBox="1"/>
          <p:nvPr/>
        </p:nvSpPr>
        <p:spPr>
          <a:xfrm>
            <a:off x="3046997" y="3244334"/>
            <a:ext cx="60939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nb-NO" dirty="0"/>
              <a:t> </a:t>
            </a:r>
            <a:endParaRPr lang="nb-NO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D42273C3-E7CB-4417-ACA7-3F5CCF7062ED}"/>
              </a:ext>
            </a:extLst>
          </p:cNvPr>
          <p:cNvSpPr txBox="1"/>
          <p:nvPr/>
        </p:nvSpPr>
        <p:spPr>
          <a:xfrm>
            <a:off x="931966" y="6288323"/>
            <a:ext cx="60990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n-NO" b="0" i="0" u="none" strike="noStrike" dirty="0" err="1">
                <a:solidFill>
                  <a:srgbClr val="00759A"/>
                </a:solidFill>
                <a:effectLst/>
                <a:latin typeface="Verdana" panose="020B0604030504040204" pitchFamily="34" charset="0"/>
              </a:rPr>
              <a:t>Deci</a:t>
            </a:r>
            <a:r>
              <a:rPr lang="nn-NO" b="0" i="0" u="none" strike="noStrike" dirty="0">
                <a:solidFill>
                  <a:srgbClr val="00759A"/>
                </a:solidFill>
                <a:effectLst/>
                <a:latin typeface="Verdana" panose="020B0604030504040204" pitchFamily="34" charset="0"/>
              </a:rPr>
              <a:t> &amp; Ryan, 1985; </a:t>
            </a:r>
            <a:r>
              <a:rPr lang="nn-NO" b="0" i="0" u="none" strike="noStrike" dirty="0" err="1">
                <a:solidFill>
                  <a:srgbClr val="00759A"/>
                </a:solidFill>
                <a:effectLst/>
                <a:latin typeface="Verdana" panose="020B0604030504040204" pitchFamily="34" charset="0"/>
              </a:rPr>
              <a:t>Prenzel</a:t>
            </a:r>
            <a:r>
              <a:rPr lang="nn-NO" b="0" i="0" u="none" strike="noStrike" dirty="0">
                <a:solidFill>
                  <a:srgbClr val="00759A"/>
                </a:solidFill>
                <a:effectLst/>
                <a:latin typeface="Verdana" panose="020B0604030504040204" pitchFamily="34" charset="0"/>
              </a:rPr>
              <a:t>, 1997;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38755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4AFECA-D8D3-4D84-9B04-4545EC844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Forskning på motivasjon og læringsprosesser i School-In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6A4F36A-9DE0-4FB0-9C0C-C589EF971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/>
              <a:t>Forskning viser at:</a:t>
            </a:r>
          </a:p>
          <a:p>
            <a:r>
              <a:rPr lang="nb-NO" dirty="0"/>
              <a:t>Det er en sammenheng mellom alle seks «</a:t>
            </a:r>
            <a:r>
              <a:rPr lang="nb-NO" dirty="0">
                <a:solidFill>
                  <a:srgbClr val="C00000"/>
                </a:solidFill>
              </a:rPr>
              <a:t>pådriverne</a:t>
            </a:r>
            <a:r>
              <a:rPr lang="nb-NO" dirty="0"/>
              <a:t>» og elevenes motivasjon og læring.</a:t>
            </a:r>
          </a:p>
          <a:p>
            <a:r>
              <a:rPr lang="nb-NO" dirty="0"/>
              <a:t>Disse forekommer stort sett i noen, men aldri i veldig stor grad i undervisningen vi har undersøkt. </a:t>
            </a:r>
          </a:p>
          <a:p>
            <a:r>
              <a:rPr lang="nb-NO" dirty="0"/>
              <a:t>Observasjonene av undervisningen stemmer overens med det elevene rapporterer: At det i hovedsak foregår aktiviteter som har med overflatelæring å gjøre, aktiviteter som støtter dybdelæring forekommer mye sjeldnere </a:t>
            </a:r>
          </a:p>
          <a:p>
            <a:r>
              <a:rPr lang="nb-NO" dirty="0"/>
              <a:t>Elevene melder tilbake at de stort sett ikke opplever undervisningen interessant og at de heller ikke ser relevansen av den! </a:t>
            </a:r>
          </a:p>
          <a:p>
            <a:r>
              <a:rPr lang="nb-NO" dirty="0"/>
              <a:t>Lokalmiljøet brukes så godt som aldri som ressurs i undervisningen!</a:t>
            </a:r>
          </a:p>
          <a:p>
            <a:endParaRPr lang="nb-NO" dirty="0"/>
          </a:p>
          <a:p>
            <a:pPr marL="0" indent="0" fontAlgn="base">
              <a:buNone/>
            </a:pPr>
            <a:r>
              <a:rPr lang="nb-NO" dirty="0">
                <a:sym typeface="Wingdings" panose="05000000000000000000" pitchFamily="2" charset="2"/>
              </a:rPr>
              <a:t> Kan dette være noen av </a:t>
            </a:r>
            <a:r>
              <a:rPr lang="nb-NO" dirty="0">
                <a:solidFill>
                  <a:srgbClr val="C00000"/>
                </a:solidFill>
                <a:sym typeface="Wingdings" panose="05000000000000000000" pitchFamily="2" charset="2"/>
              </a:rPr>
              <a:t>«pådriverne» </a:t>
            </a:r>
            <a:r>
              <a:rPr lang="nb-NO" dirty="0">
                <a:sym typeface="Wingdings" panose="05000000000000000000" pitchFamily="2" charset="2"/>
              </a:rPr>
              <a:t>vi trenger?</a:t>
            </a:r>
            <a:endParaRPr lang="nb-NO" dirty="0"/>
          </a:p>
          <a:p>
            <a:pPr marL="0" indent="0" fontAlgn="base">
              <a:buNone/>
            </a:pPr>
            <a:r>
              <a:rPr lang="nb-NO" sz="1600" dirty="0"/>
              <a:t>							(</a:t>
            </a:r>
            <a:r>
              <a:rPr lang="nb-NO" sz="1600" dirty="0" err="1"/>
              <a:t>Deci</a:t>
            </a:r>
            <a:r>
              <a:rPr lang="nb-NO" sz="1600" dirty="0"/>
              <a:t> &amp; Ryan, 1985; </a:t>
            </a:r>
            <a:r>
              <a:rPr lang="nb-NO" sz="1600" dirty="0" err="1"/>
              <a:t>Prenzel</a:t>
            </a:r>
            <a:r>
              <a:rPr lang="nb-NO" sz="1600" dirty="0"/>
              <a:t> et al., 1997) </a:t>
            </a:r>
            <a:endParaRPr lang="en-US" sz="1600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0CB18F7-F450-466E-9977-5EE32F0E6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7618413" y="6553200"/>
            <a:ext cx="1295400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nb-NO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2"/>
                </a:solidFill>
                <a:latin typeface="Verdana" pitchFamily="1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1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1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1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1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1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1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1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1" charset="0"/>
                <a:ea typeface="+mn-ea"/>
                <a:cs typeface="+mn-cs"/>
              </a:defRPr>
            </a:lvl9pPr>
          </a:lstStyle>
          <a:p>
            <a:fld id="{A7A2E6F4-FC4C-402F-BA82-A29BC0E047B5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2638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 txBox="1"/>
          <p:nvPr/>
        </p:nvSpPr>
        <p:spPr>
          <a:xfrm>
            <a:off x="647700" y="6199297"/>
            <a:ext cx="11544300" cy="40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buClr>
                <a:schemeClr val="dk1"/>
              </a:buClr>
            </a:pPr>
            <a:r>
              <a:rPr lang="nb-NO" sz="22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Hvordan tenker dere at disse seks «pådriverne» kan realiseres i deres skole? </a:t>
            </a:r>
            <a:endParaRPr lang="nb-NO" sz="2200" dirty="0"/>
          </a:p>
        </p:txBody>
      </p:sp>
      <p:sp>
        <p:nvSpPr>
          <p:cNvPr id="351" name="Shape 351"/>
          <p:cNvSpPr txBox="1">
            <a:spLocks noGrp="1"/>
          </p:cNvSpPr>
          <p:nvPr>
            <p:ph type="title"/>
          </p:nvPr>
        </p:nvSpPr>
        <p:spPr>
          <a:xfrm>
            <a:off x="-621444" y="485097"/>
            <a:ext cx="12678048" cy="111438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>
              <a:buClr>
                <a:schemeClr val="dk1"/>
              </a:buClr>
            </a:pPr>
            <a:r>
              <a:rPr lang="nb-NO" sz="2800" dirty="0">
                <a:solidFill>
                  <a:schemeClr val="dk1"/>
                </a:solidFill>
                <a:latin typeface="Verdana"/>
                <a:ea typeface="Verdana"/>
              </a:rPr>
              <a:t>Hva har andre lærere tenkt om dette i sin skole?</a:t>
            </a:r>
            <a:br>
              <a:rPr lang="nb-NO" sz="3200" b="1" dirty="0">
                <a:sym typeface="Verdana"/>
              </a:rPr>
            </a:br>
            <a:endParaRPr lang="nb-NO" sz="3200" b="1" dirty="0"/>
          </a:p>
        </p:txBody>
      </p:sp>
      <p:sp>
        <p:nvSpPr>
          <p:cNvPr id="355" name="Shape 35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defTabSz="457200">
              <a:spcAft>
                <a:spcPts val="600"/>
              </a:spcAft>
              <a:buClr>
                <a:schemeClr val="dk2"/>
              </a:buClr>
              <a:buFont typeface="Verdana"/>
              <a:buNone/>
            </a:pPr>
            <a:fld id="{00000000-1234-1234-1234-123412341234}" type="slidenum">
              <a:rPr lang="en-US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  <a:sym typeface="Verdana"/>
              </a:rPr>
              <a:pPr algn="r" defTabSz="457200">
                <a:spcAft>
                  <a:spcPts val="600"/>
                </a:spcAft>
                <a:buClr>
                  <a:schemeClr val="dk2"/>
                </a:buClr>
                <a:buFont typeface="Verdana"/>
                <a:buNone/>
              </a:pPr>
              <a:t>5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  <a:sym typeface="Verdana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FB1160D-B74D-41CD-A194-9967B0FD2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1350712"/>
          </a:xfrm>
        </p:spPr>
        <p:txBody>
          <a:bodyPr/>
          <a:lstStyle/>
          <a:p>
            <a:r>
              <a:rPr lang="nb-NO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R</a:t>
            </a:r>
            <a:r>
              <a:rPr lang="nb-NO" sz="1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elevans </a:t>
            </a:r>
            <a:r>
              <a:rPr lang="nb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nb-NO" sz="1800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Elevene må forstå hvorfor innholdet er nyttig. Bruk «fellesnevnere», elevenes bakgrunn og interesser, eksempler fra elevenes livsverden, trekke linjer til andre fag, bruke lokalmiljøet</a:t>
            </a:r>
          </a:p>
          <a:p>
            <a:pPr marL="0" indent="0">
              <a:buNone/>
            </a:pPr>
            <a:endParaRPr lang="nb-NO" i="1" dirty="0"/>
          </a:p>
        </p:txBody>
      </p:sp>
      <p:sp>
        <p:nvSpPr>
          <p:cNvPr id="12" name="Plassholder for innhold 2">
            <a:extLst>
              <a:ext uri="{FF2B5EF4-FFF2-40B4-BE49-F238E27FC236}">
                <a16:creationId xmlns:a16="http://schemas.microsoft.com/office/drawing/2014/main" id="{D14700AA-5769-4A83-A475-6A8EDE6EB7A5}"/>
              </a:ext>
            </a:extLst>
          </p:cNvPr>
          <p:cNvSpPr txBox="1">
            <a:spLocks/>
          </p:cNvSpPr>
          <p:nvPr/>
        </p:nvSpPr>
        <p:spPr>
          <a:xfrm>
            <a:off x="838200" y="2987966"/>
            <a:ext cx="5181600" cy="1350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Instruksjonskvalitet</a:t>
            </a:r>
            <a:r>
              <a:rPr lang="nb-NO" sz="1800" i="1" dirty="0">
                <a:solidFill>
                  <a:srgbClr val="000000"/>
                </a:solidFill>
                <a:latin typeface="Calibri" panose="020F0502020204030204" pitchFamily="34" charset="0"/>
              </a:rPr>
              <a:t> Viktig at elevene vet hva de skal i timen og at de skjønner strukturen.</a:t>
            </a:r>
            <a:r>
              <a:rPr lang="nb-NO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nb-NO" sz="1800" dirty="0">
                <a:solidFill>
                  <a:srgbClr val="000000"/>
                </a:solidFill>
                <a:latin typeface="Calibri" panose="020F0502020204030204" pitchFamily="34" charset="0"/>
              </a:rPr>
              <a:t>Mål og hensikt med timen, Avklare forventninger. Målene kan være både sosiale og faglige. Oppsummering på slutten av timen</a:t>
            </a:r>
            <a:endParaRPr lang="nb-NO" sz="1800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nb-NO" i="1" dirty="0"/>
          </a:p>
        </p:txBody>
      </p:sp>
      <p:sp>
        <p:nvSpPr>
          <p:cNvPr id="15" name="Plassholder for innhold 2">
            <a:extLst>
              <a:ext uri="{FF2B5EF4-FFF2-40B4-BE49-F238E27FC236}">
                <a16:creationId xmlns:a16="http://schemas.microsoft.com/office/drawing/2014/main" id="{25BBFDEF-6C15-46F7-9088-581069258A1C}"/>
              </a:ext>
            </a:extLst>
          </p:cNvPr>
          <p:cNvSpPr txBox="1">
            <a:spLocks/>
          </p:cNvSpPr>
          <p:nvPr/>
        </p:nvSpPr>
        <p:spPr>
          <a:xfrm>
            <a:off x="838200" y="4338679"/>
            <a:ext cx="5181600" cy="175423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Lærerens interesse </a:t>
            </a:r>
            <a:r>
              <a:rPr lang="nb-NO" sz="18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nb-NO" sz="1800" i="1" dirty="0">
                <a:solidFill>
                  <a:srgbClr val="000000"/>
                </a:solidFill>
                <a:latin typeface="Calibri" panose="020F0502020204030204" pitchFamily="34" charset="0"/>
              </a:rPr>
              <a:t>Er læreren interessert kan det smitte over på elevene! </a:t>
            </a:r>
            <a:r>
              <a:rPr lang="nb-NO" sz="1800" dirty="0">
                <a:solidFill>
                  <a:srgbClr val="000000"/>
                </a:solidFill>
                <a:latin typeface="Calibri" panose="020F0502020204030204" pitchFamily="34" charset="0"/>
              </a:rPr>
              <a:t>Hvordan kan du vise interesse? Vise interesse og fortelle om temaet, vise interesse for elevenes bidrag, Yte litt ekstra. Prøv å finne interessen selv, selv om du kanskje ikke syns temaet er så gøy i utgangspunktet. Velg gøye arbeidsmåter eller la elevene bestemme litt</a:t>
            </a:r>
            <a:endParaRPr lang="nb-NO" dirty="0"/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FCB7E58F-149A-41EE-9A3E-19D701A35D0D}"/>
              </a:ext>
            </a:extLst>
          </p:cNvPr>
          <p:cNvSpPr txBox="1">
            <a:spLocks/>
          </p:cNvSpPr>
          <p:nvPr/>
        </p:nvSpPr>
        <p:spPr>
          <a:xfrm>
            <a:off x="6172200" y="1722416"/>
            <a:ext cx="5181600" cy="1350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Sosiale relasjoner </a:t>
            </a:r>
            <a:r>
              <a:rPr lang="nb-NO" sz="1800" i="1" dirty="0">
                <a:solidFill>
                  <a:srgbClr val="000000"/>
                </a:solidFill>
                <a:latin typeface="Calibri" panose="020F0502020204030204" pitchFamily="34" charset="0"/>
              </a:rPr>
              <a:t>Jobbe med rolleforståelsen, være et trygt og godt forbilde, anerkjenne alle elever. Jobbe med klassemiljøet, ta elever på fersken i å gjøre noe bra! Det finnes talenter hos alle. Jobbe med kulturen i klassen.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b-NO" i="1" dirty="0"/>
          </a:p>
        </p:txBody>
      </p:sp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C5AC03C8-B16B-4216-B12F-29E0695C6ECF}"/>
              </a:ext>
            </a:extLst>
          </p:cNvPr>
          <p:cNvSpPr txBox="1">
            <a:spLocks/>
          </p:cNvSpPr>
          <p:nvPr/>
        </p:nvSpPr>
        <p:spPr>
          <a:xfrm>
            <a:off x="6172200" y="3062318"/>
            <a:ext cx="5181600" cy="16337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Autonomistøtte </a:t>
            </a:r>
            <a:r>
              <a:rPr lang="nb-NO" sz="1800" i="1" dirty="0">
                <a:solidFill>
                  <a:srgbClr val="000000"/>
                </a:solidFill>
                <a:latin typeface="Calibri" panose="020F0502020204030204" pitchFamily="34" charset="0"/>
              </a:rPr>
              <a:t>Faglig og selvstendig utvikling – en trapp mot selvstendighet. Medbestemmelse f.eks. ved åpne oppgaver, vurderingskriterier, velge arbeidsmåter. oppdragelse til selvstendighet. På yngre trinn må de lære å omgås med valgmuligheter, f.eks. egne fremgangsmåter eller (digitale) verktøy</a:t>
            </a:r>
            <a:endParaRPr lang="nb-NO" i="1" dirty="0"/>
          </a:p>
        </p:txBody>
      </p:sp>
      <p:sp>
        <p:nvSpPr>
          <p:cNvPr id="8" name="Plassholder for innhold 2">
            <a:extLst>
              <a:ext uri="{FF2B5EF4-FFF2-40B4-BE49-F238E27FC236}">
                <a16:creationId xmlns:a16="http://schemas.microsoft.com/office/drawing/2014/main" id="{76FEE10A-719B-4C7A-B6A5-62DECCCACA14}"/>
              </a:ext>
            </a:extLst>
          </p:cNvPr>
          <p:cNvSpPr txBox="1">
            <a:spLocks/>
          </p:cNvSpPr>
          <p:nvPr/>
        </p:nvSpPr>
        <p:spPr>
          <a:xfrm>
            <a:off x="6172200" y="4696054"/>
            <a:ext cx="5181600" cy="1350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Kompetansestøtte </a:t>
            </a:r>
            <a:r>
              <a:rPr lang="nb-NO" sz="1800" i="1" dirty="0">
                <a:solidFill>
                  <a:srgbClr val="000000"/>
                </a:solidFill>
                <a:latin typeface="Calibri" panose="020F0502020204030204" pitchFamily="34" charset="0"/>
              </a:rPr>
              <a:t>Viktig å kjenne elevene godt, vite hvor skoen trykker. Finne balansen mellom å «pushe» og å støtte. Se på læringsstrategier, hente elevene der de befinner seg, muntlige og skriftlige tilbakemeldinger som er konkrete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b-NO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7D0AF2F-2AC3-44E3-B9BE-06B36111A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Å jobbe med motivasjon og engasjement i undervisningen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663AAB4-AF7C-4E30-9FC3-0B9B237EC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Bli bevisst på hva dere allerede gjør men også hva dere ikke gjør av engasjerende arbeid – prøv noe nytt og se om det fungerer! </a:t>
            </a:r>
          </a:p>
          <a:p>
            <a:r>
              <a:rPr lang="nb-NO" dirty="0"/>
              <a:t>Hva med å fokusere på en eller flere av disse? 1) Relevans, 2) Instruksjonskvalitet, 3) Lærerens interesse, 4) Autonomi- og 5) Kompetansestøtte, samt 6) sosiale relasjoner</a:t>
            </a:r>
            <a:endParaRPr lang="nb-NO" sz="1700" dirty="0"/>
          </a:p>
          <a:p>
            <a:r>
              <a:rPr lang="nb-NO" dirty="0"/>
              <a:t>Personalet i skolene har veldig mye kompetanse og erfaringer – gjennom arbeidsmåtene dialogcafe og refleksjonssirkel får de muligheter til å bruke dem for å lage tiltak de prøver ut sammen</a:t>
            </a:r>
          </a:p>
          <a:p>
            <a:r>
              <a:rPr lang="nb-NO" dirty="0"/>
              <a:t>Lokalmiljøet er en lite brukt ressurs i undervisningen men en «fellesnevner» for alle elevene. Kanskje referanser til lokalmiljøet kan gjøre undervisningen mer interessant? Hvor godt kjenner personalet egentlig lokalmiljøet?</a:t>
            </a:r>
          </a:p>
        </p:txBody>
      </p:sp>
    </p:spTree>
    <p:extLst>
      <p:ext uri="{BB962C8B-B14F-4D97-AF65-F5344CB8AC3E}">
        <p14:creationId xmlns:p14="http://schemas.microsoft.com/office/powerpoint/2010/main" val="840475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5766829-BC77-477E-BE37-D2C18F774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kan vi legge bedre til rette for dybdelæring i undervisningen på vår skole?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E1D530-CAEB-4D38-B0A2-82F643A41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Diskusjon i dialogcafe</a:t>
            </a:r>
          </a:p>
          <a:p>
            <a:r>
              <a:rPr lang="nb-NO" dirty="0"/>
              <a:t>Jobbe i de faste gruppene med refleksjonssirkel og utvikle tiltak som kan gjennomføres i alle skolens klasserom</a:t>
            </a:r>
          </a:p>
          <a:p>
            <a:r>
              <a:rPr lang="nb-NO" dirty="0"/>
              <a:t>Gi tilbakemelding på hvordan dette har gått neste fellessamling</a:t>
            </a:r>
          </a:p>
        </p:txBody>
      </p:sp>
    </p:spTree>
    <p:extLst>
      <p:ext uri="{BB962C8B-B14F-4D97-AF65-F5344CB8AC3E}">
        <p14:creationId xmlns:p14="http://schemas.microsoft.com/office/powerpoint/2010/main" val="4233673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4E84E55-DA81-4705-8EF4-15F85DB78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Dialogcafespørsmål: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6268043-BDB9-45A6-8247-DA2B07A6C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Velg de som passer for dere – se nettsiden</a:t>
            </a:r>
          </a:p>
        </p:txBody>
      </p:sp>
    </p:spTree>
    <p:extLst>
      <p:ext uri="{BB962C8B-B14F-4D97-AF65-F5344CB8AC3E}">
        <p14:creationId xmlns:p14="http://schemas.microsoft.com/office/powerpoint/2010/main" val="2868238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850</Words>
  <Application>Microsoft Office PowerPoint</Application>
  <PresentationFormat>Widescreen</PresentationFormat>
  <Paragraphs>54</Paragraphs>
  <Slides>8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Verdana</vt:lpstr>
      <vt:lpstr>Office-tema</vt:lpstr>
      <vt:lpstr>Undervisning som  engasjerer</vt:lpstr>
      <vt:lpstr>Hvordan får vi engasjerte elever?</vt:lpstr>
      <vt:lpstr>Hvordan få elevene engasjert i undervisningen?  Dette er «pådrivere» som har vist seg å være viktig for motivasjon og læring</vt:lpstr>
      <vt:lpstr>Forskning på motivasjon og læringsprosesser i School-In</vt:lpstr>
      <vt:lpstr>Hva har andre lærere tenkt om dette i sin skole? </vt:lpstr>
      <vt:lpstr>Å jobbe med motivasjon og engasjement i undervisningen</vt:lpstr>
      <vt:lpstr>Hvordan kan vi legge bedre til rette for dybdelæring i undervisningen på vår skole?</vt:lpstr>
      <vt:lpstr>Dialogcafespørsmål: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Undervisning som  engasjerer</dc:title>
  <dc:creator>Inger Marie Dalehefte</dc:creator>
  <cp:lastModifiedBy>Inger Marie Dalehefte</cp:lastModifiedBy>
  <cp:revision>1</cp:revision>
  <dcterms:created xsi:type="dcterms:W3CDTF">2020-11-11T16:14:12Z</dcterms:created>
  <dcterms:modified xsi:type="dcterms:W3CDTF">2020-11-11T22:50:01Z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4114459-e220-4ae9-b339-4ebe6008cdd4_Enabled">
    <vt:lpwstr>true</vt:lpwstr>
  </property>
  <property fmtid="{D5CDD505-2E9C-101B-9397-08002B2CF9AE}" pid="3" name="MSIP_Label_b4114459-e220-4ae9-b339-4ebe6008cdd4_SetDate">
    <vt:lpwstr>2020-11-11T16:16:31Z</vt:lpwstr>
  </property>
  <property fmtid="{D5CDD505-2E9C-101B-9397-08002B2CF9AE}" pid="4" name="MSIP_Label_b4114459-e220-4ae9-b339-4ebe6008cdd4_Method">
    <vt:lpwstr>Standard</vt:lpwstr>
  </property>
  <property fmtid="{D5CDD505-2E9C-101B-9397-08002B2CF9AE}" pid="5" name="MSIP_Label_b4114459-e220-4ae9-b339-4ebe6008cdd4_Name">
    <vt:lpwstr>b4114459-e220-4ae9-b339-4ebe6008cdd4</vt:lpwstr>
  </property>
  <property fmtid="{D5CDD505-2E9C-101B-9397-08002B2CF9AE}" pid="6" name="MSIP_Label_b4114459-e220-4ae9-b339-4ebe6008cdd4_SiteId">
    <vt:lpwstr>8482881e-3699-4b3f-b135-cf4800bc1efb</vt:lpwstr>
  </property>
  <property fmtid="{D5CDD505-2E9C-101B-9397-08002B2CF9AE}" pid="7" name="MSIP_Label_b4114459-e220-4ae9-b339-4ebe6008cdd4_ActionId">
    <vt:lpwstr>87d87624-3b4a-490d-a051-84ed9d0b6ec6</vt:lpwstr>
  </property>
  <property fmtid="{D5CDD505-2E9C-101B-9397-08002B2CF9AE}" pid="8" name="MSIP_Label_b4114459-e220-4ae9-b339-4ebe6008cdd4_ContentBits">
    <vt:lpwstr>0</vt:lpwstr>
  </property>
</Properties>
</file>